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85" r:id="rId5"/>
    <p:sldMasterId id="2147483698" r:id="rId6"/>
    <p:sldMasterId id="2147483703" r:id="rId7"/>
    <p:sldMasterId id="2147483726" r:id="rId8"/>
    <p:sldMasterId id="2147483747" r:id="rId9"/>
  </p:sldMasterIdLst>
  <p:notesMasterIdLst>
    <p:notesMasterId r:id="rId26"/>
  </p:notesMasterIdLst>
  <p:handoutMasterIdLst>
    <p:handoutMasterId r:id="rId27"/>
  </p:handoutMasterIdLst>
  <p:sldIdLst>
    <p:sldId id="256" r:id="rId10"/>
    <p:sldId id="1625" r:id="rId11"/>
    <p:sldId id="1609" r:id="rId12"/>
    <p:sldId id="1619" r:id="rId13"/>
    <p:sldId id="1620" r:id="rId14"/>
    <p:sldId id="1621" r:id="rId15"/>
    <p:sldId id="1624" r:id="rId16"/>
    <p:sldId id="1673" r:id="rId17"/>
    <p:sldId id="1675" r:id="rId18"/>
    <p:sldId id="1672" r:id="rId19"/>
    <p:sldId id="1618" r:id="rId20"/>
    <p:sldId id="1617" r:id="rId21"/>
    <p:sldId id="1671" r:id="rId22"/>
    <p:sldId id="1676" r:id="rId23"/>
    <p:sldId id="1678" r:id="rId24"/>
    <p:sldId id="391" r:id="rId25"/>
  </p:sldIdLst>
  <p:sldSz cx="18105438" cy="10333038"/>
  <p:notesSz cx="6858000" cy="9296400"/>
  <p:defaultTextStyle>
    <a:defPPr>
      <a:defRPr lang="en-US"/>
    </a:defPPr>
    <a:lvl1pPr marL="0" algn="l" defTabSz="909991" rtl="0" eaLnBrk="1" latinLnBrk="0" hangingPunct="1">
      <a:defRPr sz="3583" kern="1200">
        <a:solidFill>
          <a:schemeClr val="tx1"/>
        </a:solidFill>
        <a:latin typeface="+mn-lt"/>
        <a:ea typeface="+mn-ea"/>
        <a:cs typeface="+mn-cs"/>
      </a:defRPr>
    </a:lvl1pPr>
    <a:lvl2pPr marL="909991" algn="l" defTabSz="909991" rtl="0" eaLnBrk="1" latinLnBrk="0" hangingPunct="1">
      <a:defRPr sz="3583" kern="1200">
        <a:solidFill>
          <a:schemeClr val="tx1"/>
        </a:solidFill>
        <a:latin typeface="+mn-lt"/>
        <a:ea typeface="+mn-ea"/>
        <a:cs typeface="+mn-cs"/>
      </a:defRPr>
    </a:lvl2pPr>
    <a:lvl3pPr marL="1819980" algn="l" defTabSz="909991" rtl="0" eaLnBrk="1" latinLnBrk="0" hangingPunct="1">
      <a:defRPr sz="3583" kern="1200">
        <a:solidFill>
          <a:schemeClr val="tx1"/>
        </a:solidFill>
        <a:latin typeface="+mn-lt"/>
        <a:ea typeface="+mn-ea"/>
        <a:cs typeface="+mn-cs"/>
      </a:defRPr>
    </a:lvl3pPr>
    <a:lvl4pPr marL="2729971" algn="l" defTabSz="909991" rtl="0" eaLnBrk="1" latinLnBrk="0" hangingPunct="1">
      <a:defRPr sz="3583" kern="1200">
        <a:solidFill>
          <a:schemeClr val="tx1"/>
        </a:solidFill>
        <a:latin typeface="+mn-lt"/>
        <a:ea typeface="+mn-ea"/>
        <a:cs typeface="+mn-cs"/>
      </a:defRPr>
    </a:lvl4pPr>
    <a:lvl5pPr marL="3639960" algn="l" defTabSz="909991" rtl="0" eaLnBrk="1" latinLnBrk="0" hangingPunct="1">
      <a:defRPr sz="3583" kern="1200">
        <a:solidFill>
          <a:schemeClr val="tx1"/>
        </a:solidFill>
        <a:latin typeface="+mn-lt"/>
        <a:ea typeface="+mn-ea"/>
        <a:cs typeface="+mn-cs"/>
      </a:defRPr>
    </a:lvl5pPr>
    <a:lvl6pPr marL="4549949" algn="l" defTabSz="909991" rtl="0" eaLnBrk="1" latinLnBrk="0" hangingPunct="1">
      <a:defRPr sz="3583" kern="1200">
        <a:solidFill>
          <a:schemeClr val="tx1"/>
        </a:solidFill>
        <a:latin typeface="+mn-lt"/>
        <a:ea typeface="+mn-ea"/>
        <a:cs typeface="+mn-cs"/>
      </a:defRPr>
    </a:lvl6pPr>
    <a:lvl7pPr marL="5459940" algn="l" defTabSz="909991" rtl="0" eaLnBrk="1" latinLnBrk="0" hangingPunct="1">
      <a:defRPr sz="3583" kern="1200">
        <a:solidFill>
          <a:schemeClr val="tx1"/>
        </a:solidFill>
        <a:latin typeface="+mn-lt"/>
        <a:ea typeface="+mn-ea"/>
        <a:cs typeface="+mn-cs"/>
      </a:defRPr>
    </a:lvl7pPr>
    <a:lvl8pPr marL="6369929" algn="l" defTabSz="909991" rtl="0" eaLnBrk="1" latinLnBrk="0" hangingPunct="1">
      <a:defRPr sz="3583" kern="1200">
        <a:solidFill>
          <a:schemeClr val="tx1"/>
        </a:solidFill>
        <a:latin typeface="+mn-lt"/>
        <a:ea typeface="+mn-ea"/>
        <a:cs typeface="+mn-cs"/>
      </a:defRPr>
    </a:lvl8pPr>
    <a:lvl9pPr marL="7279920" algn="l" defTabSz="909991" rtl="0" eaLnBrk="1" latinLnBrk="0" hangingPunct="1">
      <a:defRPr sz="358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1" userDrawn="1">
          <p15:clr>
            <a:srgbClr val="A4A3A4"/>
          </p15:clr>
        </p15:guide>
        <p15:guide id="2" pos="57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2FC"/>
    <a:srgbClr val="E7ECF9"/>
    <a:srgbClr val="D2EE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426" autoAdjust="0"/>
  </p:normalViewPr>
  <p:slideViewPr>
    <p:cSldViewPr snapToGrid="0" showGuides="1">
      <p:cViewPr varScale="1">
        <p:scale>
          <a:sx n="43" d="100"/>
          <a:sy n="43" d="100"/>
        </p:scale>
        <p:origin x="716" y="56"/>
      </p:cViewPr>
      <p:guideLst>
        <p:guide orient="horz" pos="3301"/>
        <p:guide pos="5703"/>
      </p:guideLst>
    </p:cSldViewPr>
  </p:slideViewPr>
  <p:notesTextViewPr>
    <p:cViewPr>
      <p:scale>
        <a:sx n="75" d="100"/>
        <a:sy n="75" d="100"/>
      </p:scale>
      <p:origin x="0" y="0"/>
    </p:cViewPr>
  </p:notesTextViewPr>
  <p:notesViewPr>
    <p:cSldViewPr snapToGrid="0">
      <p:cViewPr varScale="1">
        <p:scale>
          <a:sx n="66" d="100"/>
          <a:sy n="66" d="100"/>
        </p:scale>
        <p:origin x="313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5603C0-42B7-4EDE-A488-EB8CDC9FEB21}"/>
              </a:ext>
            </a:extLst>
          </p:cNvPr>
          <p:cNvSpPr>
            <a:spLocks noGrp="1"/>
          </p:cNvSpPr>
          <p:nvPr>
            <p:ph type="hdr" sz="quarter"/>
          </p:nvPr>
        </p:nvSpPr>
        <p:spPr>
          <a:xfrm>
            <a:off x="1" y="0"/>
            <a:ext cx="2971800" cy="466434"/>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8111326-07C7-4E84-8B5D-B62FE9217A32}"/>
              </a:ext>
            </a:extLst>
          </p:cNvPr>
          <p:cNvSpPr>
            <a:spLocks noGrp="1"/>
          </p:cNvSpPr>
          <p:nvPr>
            <p:ph type="dt" sz="quarter" idx="1"/>
          </p:nvPr>
        </p:nvSpPr>
        <p:spPr>
          <a:xfrm>
            <a:off x="3884615" y="0"/>
            <a:ext cx="2971800" cy="466434"/>
          </a:xfrm>
          <a:prstGeom prst="rect">
            <a:avLst/>
          </a:prstGeom>
        </p:spPr>
        <p:txBody>
          <a:bodyPr vert="horz" lIns="91440" tIns="45720" rIns="91440" bIns="45720" rtlCol="0"/>
          <a:lstStyle>
            <a:lvl1pPr algn="r">
              <a:defRPr sz="1200"/>
            </a:lvl1pPr>
          </a:lstStyle>
          <a:p>
            <a:endParaRPr lang="en-GB"/>
          </a:p>
        </p:txBody>
      </p:sp>
      <p:sp>
        <p:nvSpPr>
          <p:cNvPr id="4" name="Footer Placeholder 3">
            <a:extLst>
              <a:ext uri="{FF2B5EF4-FFF2-40B4-BE49-F238E27FC236}">
                <a16:creationId xmlns:a16="http://schemas.microsoft.com/office/drawing/2014/main" id="{9657C65F-5CEC-4453-A5F7-F04FDABD24E9}"/>
              </a:ext>
            </a:extLst>
          </p:cNvPr>
          <p:cNvSpPr>
            <a:spLocks noGrp="1"/>
          </p:cNvSpPr>
          <p:nvPr>
            <p:ph type="ftr" sz="quarter" idx="2"/>
          </p:nvPr>
        </p:nvSpPr>
        <p:spPr>
          <a:xfrm>
            <a:off x="1" y="8829968"/>
            <a:ext cx="2971800" cy="466434"/>
          </a:xfrm>
          <a:prstGeom prst="rect">
            <a:avLst/>
          </a:prstGeom>
        </p:spPr>
        <p:txBody>
          <a:bodyPr vert="horz" lIns="91440" tIns="45720" rIns="91440" bIns="45720" rtlCol="0" anchor="b"/>
          <a:lstStyle>
            <a:lvl1pPr algn="l">
              <a:defRPr sz="1200"/>
            </a:lvl1pPr>
          </a:lstStyle>
          <a:p>
            <a:r>
              <a:rPr lang="en-GB"/>
              <a:t>MSTF2018</a:t>
            </a:r>
          </a:p>
        </p:txBody>
      </p:sp>
      <p:sp>
        <p:nvSpPr>
          <p:cNvPr id="5" name="Slide Number Placeholder 4">
            <a:extLst>
              <a:ext uri="{FF2B5EF4-FFF2-40B4-BE49-F238E27FC236}">
                <a16:creationId xmlns:a16="http://schemas.microsoft.com/office/drawing/2014/main" id="{F95E110E-A50A-4501-BA67-4492E2C5DFE6}"/>
              </a:ext>
            </a:extLst>
          </p:cNvPr>
          <p:cNvSpPr>
            <a:spLocks noGrp="1"/>
          </p:cNvSpPr>
          <p:nvPr>
            <p:ph type="sldNum" sz="quarter" idx="3"/>
          </p:nvPr>
        </p:nvSpPr>
        <p:spPr>
          <a:xfrm>
            <a:off x="3884615" y="8829968"/>
            <a:ext cx="2971800" cy="466434"/>
          </a:xfrm>
          <a:prstGeom prst="rect">
            <a:avLst/>
          </a:prstGeom>
        </p:spPr>
        <p:txBody>
          <a:bodyPr vert="horz" lIns="91440" tIns="45720" rIns="91440" bIns="45720" rtlCol="0" anchor="b"/>
          <a:lstStyle>
            <a:lvl1pPr algn="r">
              <a:defRPr sz="1200"/>
            </a:lvl1pPr>
          </a:lstStyle>
          <a:p>
            <a:fld id="{FD3C437F-596A-4783-8A5F-1FE447D34772}" type="slidenum">
              <a:rPr lang="en-GB" smtClean="0"/>
              <a:t>‹#›</a:t>
            </a:fld>
            <a:endParaRPr lang="en-GB"/>
          </a:p>
        </p:txBody>
      </p:sp>
    </p:spTree>
    <p:extLst>
      <p:ext uri="{BB962C8B-B14F-4D97-AF65-F5344CB8AC3E}">
        <p14:creationId xmlns:p14="http://schemas.microsoft.com/office/powerpoint/2010/main" val="7156277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643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5" y="0"/>
            <a:ext cx="2971800" cy="466434"/>
          </a:xfrm>
          <a:prstGeom prst="rect">
            <a:avLst/>
          </a:prstGeom>
        </p:spPr>
        <p:txBody>
          <a:bodyPr vert="horz" lIns="91440" tIns="45720" rIns="91440" bIns="45720" rtlCol="0"/>
          <a:lstStyle>
            <a:lvl1pPr algn="r">
              <a:defRPr sz="1200"/>
            </a:lvl1pPr>
          </a:lstStyle>
          <a:p>
            <a:endParaRPr lang="en-GB"/>
          </a:p>
        </p:txBody>
      </p:sp>
      <p:sp>
        <p:nvSpPr>
          <p:cNvPr id="4" name="Slide Image Placeholder 3"/>
          <p:cNvSpPr>
            <a:spLocks noGrp="1" noRot="1" noChangeAspect="1"/>
          </p:cNvSpPr>
          <p:nvPr>
            <p:ph type="sldImg" idx="2"/>
          </p:nvPr>
        </p:nvSpPr>
        <p:spPr>
          <a:xfrm>
            <a:off x="684213" y="1163638"/>
            <a:ext cx="5489575" cy="31337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1" y="4473893"/>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8829968"/>
            <a:ext cx="2971800" cy="466434"/>
          </a:xfrm>
          <a:prstGeom prst="rect">
            <a:avLst/>
          </a:prstGeom>
        </p:spPr>
        <p:txBody>
          <a:bodyPr vert="horz" lIns="91440" tIns="45720" rIns="91440" bIns="45720" rtlCol="0" anchor="b"/>
          <a:lstStyle>
            <a:lvl1pPr algn="l">
              <a:defRPr sz="1200"/>
            </a:lvl1pPr>
          </a:lstStyle>
          <a:p>
            <a:r>
              <a:rPr lang="en-GB"/>
              <a:t>MSTF2018</a:t>
            </a:r>
          </a:p>
        </p:txBody>
      </p:sp>
      <p:sp>
        <p:nvSpPr>
          <p:cNvPr id="7" name="Slide Number Placeholder 6"/>
          <p:cNvSpPr>
            <a:spLocks noGrp="1"/>
          </p:cNvSpPr>
          <p:nvPr>
            <p:ph type="sldNum" sz="quarter" idx="5"/>
          </p:nvPr>
        </p:nvSpPr>
        <p:spPr>
          <a:xfrm>
            <a:off x="3884615" y="8829968"/>
            <a:ext cx="2971800" cy="466434"/>
          </a:xfrm>
          <a:prstGeom prst="rect">
            <a:avLst/>
          </a:prstGeom>
        </p:spPr>
        <p:txBody>
          <a:bodyPr vert="horz" lIns="91440" tIns="45720" rIns="91440" bIns="45720" rtlCol="0" anchor="b"/>
          <a:lstStyle>
            <a:lvl1pPr algn="r">
              <a:defRPr sz="1200"/>
            </a:lvl1pPr>
          </a:lstStyle>
          <a:p>
            <a:fld id="{AD9F5191-2ACB-4E69-A38D-A2BEB4F308FF}" type="slidenum">
              <a:rPr lang="en-GB" smtClean="0"/>
              <a:t>‹#›</a:t>
            </a:fld>
            <a:endParaRPr lang="en-GB"/>
          </a:p>
        </p:txBody>
      </p:sp>
    </p:spTree>
    <p:extLst>
      <p:ext uri="{BB962C8B-B14F-4D97-AF65-F5344CB8AC3E}">
        <p14:creationId xmlns:p14="http://schemas.microsoft.com/office/powerpoint/2010/main" val="1489586120"/>
      </p:ext>
    </p:extLst>
  </p:cSld>
  <p:clrMap bg1="lt1" tx1="dk1" bg2="lt2" tx2="dk2" accent1="accent1" accent2="accent2" accent3="accent3" accent4="accent4" accent5="accent5" accent6="accent6" hlink="hlink" folHlink="folHlink"/>
  <p:hf hdr="0" ftr="0"/>
  <p:notesStyle>
    <a:lvl1pPr marL="0" algn="l" defTabSz="1364984" rtl="0" eaLnBrk="1" latinLnBrk="0" hangingPunct="1">
      <a:defRPr sz="1791" kern="1200">
        <a:solidFill>
          <a:schemeClr val="tx1"/>
        </a:solidFill>
        <a:latin typeface="+mn-lt"/>
        <a:ea typeface="+mn-ea"/>
        <a:cs typeface="+mn-cs"/>
      </a:defRPr>
    </a:lvl1pPr>
    <a:lvl2pPr marL="682492" algn="l" defTabSz="1364984" rtl="0" eaLnBrk="1" latinLnBrk="0" hangingPunct="1">
      <a:defRPr sz="1791" kern="1200">
        <a:solidFill>
          <a:schemeClr val="tx1"/>
        </a:solidFill>
        <a:latin typeface="+mn-lt"/>
        <a:ea typeface="+mn-ea"/>
        <a:cs typeface="+mn-cs"/>
      </a:defRPr>
    </a:lvl2pPr>
    <a:lvl3pPr marL="1364984" algn="l" defTabSz="1364984" rtl="0" eaLnBrk="1" latinLnBrk="0" hangingPunct="1">
      <a:defRPr sz="1791" kern="1200">
        <a:solidFill>
          <a:schemeClr val="tx1"/>
        </a:solidFill>
        <a:latin typeface="+mn-lt"/>
        <a:ea typeface="+mn-ea"/>
        <a:cs typeface="+mn-cs"/>
      </a:defRPr>
    </a:lvl3pPr>
    <a:lvl4pPr marL="2047477" algn="l" defTabSz="1364984" rtl="0" eaLnBrk="1" latinLnBrk="0" hangingPunct="1">
      <a:defRPr sz="1791" kern="1200">
        <a:solidFill>
          <a:schemeClr val="tx1"/>
        </a:solidFill>
        <a:latin typeface="+mn-lt"/>
        <a:ea typeface="+mn-ea"/>
        <a:cs typeface="+mn-cs"/>
      </a:defRPr>
    </a:lvl4pPr>
    <a:lvl5pPr marL="2729971" algn="l" defTabSz="1364984" rtl="0" eaLnBrk="1" latinLnBrk="0" hangingPunct="1">
      <a:defRPr sz="1791" kern="1200">
        <a:solidFill>
          <a:schemeClr val="tx1"/>
        </a:solidFill>
        <a:latin typeface="+mn-lt"/>
        <a:ea typeface="+mn-ea"/>
        <a:cs typeface="+mn-cs"/>
      </a:defRPr>
    </a:lvl5pPr>
    <a:lvl6pPr marL="3412463" algn="l" defTabSz="1364984" rtl="0" eaLnBrk="1" latinLnBrk="0" hangingPunct="1">
      <a:defRPr sz="1791" kern="1200">
        <a:solidFill>
          <a:schemeClr val="tx1"/>
        </a:solidFill>
        <a:latin typeface="+mn-lt"/>
        <a:ea typeface="+mn-ea"/>
        <a:cs typeface="+mn-cs"/>
      </a:defRPr>
    </a:lvl6pPr>
    <a:lvl7pPr marL="4094955" algn="l" defTabSz="1364984" rtl="0" eaLnBrk="1" latinLnBrk="0" hangingPunct="1">
      <a:defRPr sz="1791" kern="1200">
        <a:solidFill>
          <a:schemeClr val="tx1"/>
        </a:solidFill>
        <a:latin typeface="+mn-lt"/>
        <a:ea typeface="+mn-ea"/>
        <a:cs typeface="+mn-cs"/>
      </a:defRPr>
    </a:lvl7pPr>
    <a:lvl8pPr marL="4777448" algn="l" defTabSz="1364984" rtl="0" eaLnBrk="1" latinLnBrk="0" hangingPunct="1">
      <a:defRPr sz="1791" kern="1200">
        <a:solidFill>
          <a:schemeClr val="tx1"/>
        </a:solidFill>
        <a:latin typeface="+mn-lt"/>
        <a:ea typeface="+mn-ea"/>
        <a:cs typeface="+mn-cs"/>
      </a:defRPr>
    </a:lvl8pPr>
    <a:lvl9pPr marL="5459940" algn="l" defTabSz="1364984" rtl="0" eaLnBrk="1" latinLnBrk="0" hangingPunct="1">
      <a:defRPr sz="179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9ED46-BD84-4A69-8EE9-6708B896E44B}" type="slidenum">
              <a:rPr lang="en-US" smtClean="0"/>
              <a:t>1</a:t>
            </a:fld>
            <a:endParaRPr lang="en-US"/>
          </a:p>
        </p:txBody>
      </p:sp>
    </p:spTree>
    <p:extLst>
      <p:ext uri="{BB962C8B-B14F-4D97-AF65-F5344CB8AC3E}">
        <p14:creationId xmlns:p14="http://schemas.microsoft.com/office/powerpoint/2010/main" val="39531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2</a:t>
            </a:fld>
            <a:endParaRPr lang="en-GB"/>
          </a:p>
        </p:txBody>
      </p:sp>
    </p:spTree>
    <p:extLst>
      <p:ext uri="{BB962C8B-B14F-4D97-AF65-F5344CB8AC3E}">
        <p14:creationId xmlns:p14="http://schemas.microsoft.com/office/powerpoint/2010/main" val="4218054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Looking further into the future, nuclear technology is already addressing the changes in consumption needs by becoming more flexible, less capital intensive in the construction phase and also solving the nuclear waste problem by continuous reprocessing in fast breeder generation IV reactors. Small modular reactors is the response of the nuclear industry to decarbonization requirements, making nuclear easier to deploy and operate in remote off grid areas, industrial sites and so on, with increased passive safety systems requiring less manpower and resources such as fuel and cooling water to operate. For Romania, SMRs appear to be a feasible solution after 2035 and </a:t>
            </a:r>
            <a:r>
              <a:rPr lang="en-US" sz="1200" kern="1200" dirty="0" err="1">
                <a:solidFill>
                  <a:schemeClr val="tx1"/>
                </a:solidFill>
                <a:effectLst/>
                <a:latin typeface="+mn-lt"/>
                <a:ea typeface="+mn-ea"/>
                <a:cs typeface="+mn-cs"/>
              </a:rPr>
              <a:t>Nuclearelectrica</a:t>
            </a:r>
            <a:r>
              <a:rPr lang="en-US" sz="1200" kern="1200" dirty="0">
                <a:solidFill>
                  <a:schemeClr val="tx1"/>
                </a:solidFill>
                <a:effectLst/>
                <a:latin typeface="+mn-lt"/>
                <a:ea typeface="+mn-ea"/>
                <a:cs typeface="+mn-cs"/>
              </a:rPr>
              <a:t> is already involved in siting studies with the financial support of US TDA for the potential deployment of SMRs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-SNN’s nuclear projects amount to investments of up to 8-9 billion Euros in the upcoming years. Their impact is quantifiable both in terms of increased security of supply for Romania and the region given the unified European market which is estimated to reach an interconnectivity of 15% by 2030, as well as development of related industries, infrastructure, R&amp;D and education. </a:t>
            </a:r>
          </a:p>
          <a:p>
            <a:endParaRPr lang="en-US" sz="1200" dirty="0"/>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3</a:t>
            </a:fld>
            <a:endParaRPr lang="en-GB"/>
          </a:p>
        </p:txBody>
      </p:sp>
    </p:spTree>
    <p:extLst>
      <p:ext uri="{BB962C8B-B14F-4D97-AF65-F5344CB8AC3E}">
        <p14:creationId xmlns:p14="http://schemas.microsoft.com/office/powerpoint/2010/main" val="1831476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Looking further into the future, nuclear technology is already addressing the changes in consumption needs by becoming more flexible, less capital intensive in the construction phase and also solving the nuclear waste problem by continuous reprocessing in fast breeder generation IV reactors. Small modular reactors is the response of the nuclear industry to decarbonization requirements, making nuclear easier to deploy and operate in remote off grid areas, industrial sites and so on, with increased passive safety systems requiring less manpower and resources such as fuel and cooling water to operate. For Romania, SMRs appear to be a feasible solution after 2035 and </a:t>
            </a:r>
            <a:r>
              <a:rPr lang="en-US" sz="1200" kern="1200" dirty="0" err="1">
                <a:solidFill>
                  <a:schemeClr val="tx1"/>
                </a:solidFill>
                <a:effectLst/>
                <a:latin typeface="+mn-lt"/>
                <a:ea typeface="+mn-ea"/>
                <a:cs typeface="+mn-cs"/>
              </a:rPr>
              <a:t>Nuclearelectrica</a:t>
            </a:r>
            <a:r>
              <a:rPr lang="en-US" sz="1200" kern="1200" dirty="0">
                <a:solidFill>
                  <a:schemeClr val="tx1"/>
                </a:solidFill>
                <a:effectLst/>
                <a:latin typeface="+mn-lt"/>
                <a:ea typeface="+mn-ea"/>
                <a:cs typeface="+mn-cs"/>
              </a:rPr>
              <a:t> is already involved in siting studies with the financial support of US TDA for the potential deployment of SMRs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-SNN’s nuclear projects amount to investments of up to 8-9 billion Euros in the upcoming years. Their impact is quantifiable both in terms of increased security of supply for Romania and the region given the unified European market which is estimated to reach an interconnectivity of 15% by 2030, as well as development of related industries, infrastructure, R&amp;D and education. </a:t>
            </a:r>
          </a:p>
          <a:p>
            <a:endParaRPr lang="en-US" sz="1200" dirty="0"/>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4</a:t>
            </a:fld>
            <a:endParaRPr lang="en-GB"/>
          </a:p>
        </p:txBody>
      </p:sp>
    </p:spTree>
    <p:extLst>
      <p:ext uri="{BB962C8B-B14F-4D97-AF65-F5344CB8AC3E}">
        <p14:creationId xmlns:p14="http://schemas.microsoft.com/office/powerpoint/2010/main" val="270395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Looking further into the future, nuclear technology is already addressing the changes in consumption needs by becoming more flexible, less capital intensive in the construction phase and also solving the nuclear waste problem by continuous reprocessing in fast breeder generation IV reactors. Small modular reactors is the response of the nuclear industry to decarbonization requirements, making nuclear easier to deploy and operate in remote off grid areas, industrial sites and so on, with increased passive safety systems requiring less manpower and resources such as fuel and cooling water to operate. For Romania, SMRs appear to be a feasible solution after 2035 and </a:t>
            </a:r>
            <a:r>
              <a:rPr lang="en-US" sz="1200" kern="1200" dirty="0" err="1">
                <a:solidFill>
                  <a:schemeClr val="tx1"/>
                </a:solidFill>
                <a:effectLst/>
                <a:latin typeface="+mn-lt"/>
                <a:ea typeface="+mn-ea"/>
                <a:cs typeface="+mn-cs"/>
              </a:rPr>
              <a:t>Nuclearelectrica</a:t>
            </a:r>
            <a:r>
              <a:rPr lang="en-US" sz="1200" kern="1200" dirty="0">
                <a:solidFill>
                  <a:schemeClr val="tx1"/>
                </a:solidFill>
                <a:effectLst/>
                <a:latin typeface="+mn-lt"/>
                <a:ea typeface="+mn-ea"/>
                <a:cs typeface="+mn-cs"/>
              </a:rPr>
              <a:t> is already involved in siting studies with the financial support of US TDA for the potential deployment of SMRs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-SNN’s nuclear projects amount to investments of up to 8-9 billion Euros in the upcoming years. Their impact is quantifiable both in terms of increased security of supply for Romania and the region given the unified European market which is estimated to reach an interconnectivity of 15% by 2030, as well as development of related industries, infrastructure, R&amp;D and education. </a:t>
            </a:r>
          </a:p>
          <a:p>
            <a:endParaRPr lang="en-US" sz="1200" dirty="0"/>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5</a:t>
            </a:fld>
            <a:endParaRPr lang="en-GB"/>
          </a:p>
        </p:txBody>
      </p:sp>
    </p:spTree>
    <p:extLst>
      <p:ext uri="{BB962C8B-B14F-4D97-AF65-F5344CB8AC3E}">
        <p14:creationId xmlns:p14="http://schemas.microsoft.com/office/powerpoint/2010/main" val="221123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Looking further into the future, nuclear technology is already addressing the changes in consumption needs by becoming more flexible, less capital intensive in the construction phase and also solving the nuclear waste problem by continuous reprocessing in fast breeder generation IV reactors. Small modular reactors is the response of the nuclear industry to decarbonization requirements, making nuclear easier to deploy and operate in remote off grid areas, industrial sites and so on, with increased passive safety systems requiring less manpower and resources such as fuel and cooling water to operate. For Romania, SMRs appear to be a feasible solution after 2035 and </a:t>
            </a:r>
            <a:r>
              <a:rPr lang="en-US" sz="1200" kern="1200" dirty="0" err="1">
                <a:solidFill>
                  <a:schemeClr val="tx1"/>
                </a:solidFill>
                <a:effectLst/>
                <a:latin typeface="+mn-lt"/>
                <a:ea typeface="+mn-ea"/>
                <a:cs typeface="+mn-cs"/>
              </a:rPr>
              <a:t>Nuclearelectrica</a:t>
            </a:r>
            <a:r>
              <a:rPr lang="en-US" sz="1200" kern="1200" dirty="0">
                <a:solidFill>
                  <a:schemeClr val="tx1"/>
                </a:solidFill>
                <a:effectLst/>
                <a:latin typeface="+mn-lt"/>
                <a:ea typeface="+mn-ea"/>
                <a:cs typeface="+mn-cs"/>
              </a:rPr>
              <a:t> is already involved in siting studies with the financial support of US TDA for the potential deployment of SMRs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-SNN’s nuclear projects amount to investments of up to 8-9 billion Euros in the upcoming years. Their impact is quantifiable both in terms of increased security of supply for Romania and the region given the unified European market which is estimated to reach an interconnectivity of 15% by 2030, as well as development of related industries, infrastructure, R&amp;D and education. </a:t>
            </a:r>
          </a:p>
          <a:p>
            <a:endParaRPr lang="en-US" sz="1200" dirty="0"/>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6</a:t>
            </a:fld>
            <a:endParaRPr lang="en-GB"/>
          </a:p>
        </p:txBody>
      </p:sp>
    </p:spTree>
    <p:extLst>
      <p:ext uri="{BB962C8B-B14F-4D97-AF65-F5344CB8AC3E}">
        <p14:creationId xmlns:p14="http://schemas.microsoft.com/office/powerpoint/2010/main" val="172842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7</a:t>
            </a:fld>
            <a:endParaRPr lang="en-GB"/>
          </a:p>
        </p:txBody>
      </p:sp>
    </p:spTree>
    <p:extLst>
      <p:ext uri="{BB962C8B-B14F-4D97-AF65-F5344CB8AC3E}">
        <p14:creationId xmlns:p14="http://schemas.microsoft.com/office/powerpoint/2010/main" val="3881433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8</a:t>
            </a:fld>
            <a:endParaRPr lang="en-GB"/>
          </a:p>
        </p:txBody>
      </p:sp>
    </p:spTree>
    <p:extLst>
      <p:ext uri="{BB962C8B-B14F-4D97-AF65-F5344CB8AC3E}">
        <p14:creationId xmlns:p14="http://schemas.microsoft.com/office/powerpoint/2010/main" val="3285220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9</a:t>
            </a:fld>
            <a:endParaRPr lang="en-GB"/>
          </a:p>
        </p:txBody>
      </p:sp>
    </p:spTree>
    <p:extLst>
      <p:ext uri="{BB962C8B-B14F-4D97-AF65-F5344CB8AC3E}">
        <p14:creationId xmlns:p14="http://schemas.microsoft.com/office/powerpoint/2010/main" val="323112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10</a:t>
            </a:fld>
            <a:endParaRPr lang="en-GB"/>
          </a:p>
        </p:txBody>
      </p:sp>
    </p:spTree>
    <p:extLst>
      <p:ext uri="{BB962C8B-B14F-4D97-AF65-F5344CB8AC3E}">
        <p14:creationId xmlns:p14="http://schemas.microsoft.com/office/powerpoint/2010/main" val="3102740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b="1" kern="1200" dirty="0" err="1">
                <a:solidFill>
                  <a:schemeClr val="tx1"/>
                </a:solidFill>
                <a:effectLst/>
                <a:latin typeface="+mn-lt"/>
                <a:ea typeface="+mn-ea"/>
                <a:cs typeface="+mn-cs"/>
              </a:rPr>
              <a:t>Reactoarele</a:t>
            </a:r>
            <a:r>
              <a:rPr lang="en-US" sz="1100" b="1" kern="1200" dirty="0">
                <a:solidFill>
                  <a:schemeClr val="tx1"/>
                </a:solidFill>
                <a:effectLst/>
                <a:latin typeface="+mn-lt"/>
                <a:ea typeface="+mn-ea"/>
                <a:cs typeface="+mn-cs"/>
              </a:rPr>
              <a:t> </a:t>
            </a:r>
            <a:r>
              <a:rPr lang="en-US" sz="1100" b="1" kern="1200" dirty="0" err="1">
                <a:solidFill>
                  <a:schemeClr val="tx1"/>
                </a:solidFill>
                <a:effectLst/>
                <a:latin typeface="+mn-lt"/>
                <a:ea typeface="+mn-ea"/>
                <a:cs typeface="+mn-cs"/>
              </a:rPr>
              <a:t>modulare</a:t>
            </a:r>
            <a:r>
              <a:rPr lang="en-US" sz="1100" b="1" kern="1200" dirty="0">
                <a:solidFill>
                  <a:schemeClr val="tx1"/>
                </a:solidFill>
                <a:effectLst/>
                <a:latin typeface="+mn-lt"/>
                <a:ea typeface="+mn-ea"/>
                <a:cs typeface="+mn-cs"/>
              </a:rPr>
              <a:t> </a:t>
            </a:r>
            <a:r>
              <a:rPr lang="en-US" sz="1100" b="1" kern="1200" dirty="0" err="1">
                <a:solidFill>
                  <a:schemeClr val="tx1"/>
                </a:solidFill>
                <a:effectLst/>
                <a:latin typeface="+mn-lt"/>
                <a:ea typeface="+mn-ea"/>
                <a:cs typeface="+mn-cs"/>
              </a:rPr>
              <a:t>mici</a:t>
            </a:r>
            <a:r>
              <a:rPr lang="en-US" sz="1100" b="1" kern="1200" dirty="0">
                <a:solidFill>
                  <a:schemeClr val="tx1"/>
                </a:solidFill>
                <a:effectLst/>
                <a:latin typeface="+mn-lt"/>
                <a:ea typeface="+mn-ea"/>
                <a:cs typeface="+mn-cs"/>
              </a:rPr>
              <a:t> sunt o</a:t>
            </a:r>
            <a:r>
              <a:rPr lang="ro-RO" sz="1100" b="1" kern="1200" dirty="0">
                <a:solidFill>
                  <a:schemeClr val="tx1"/>
                </a:solidFill>
                <a:effectLst/>
                <a:latin typeface="+mn-lt"/>
                <a:ea typeface="+mn-ea"/>
                <a:cs typeface="+mn-cs"/>
              </a:rPr>
              <a:t> tehnologie s</a:t>
            </a:r>
            <a:r>
              <a:rPr lang="en-US" sz="1100" b="1" kern="1200" dirty="0" err="1">
                <a:solidFill>
                  <a:schemeClr val="tx1"/>
                </a:solidFill>
                <a:effectLst/>
                <a:latin typeface="+mn-lt"/>
                <a:ea typeface="+mn-ea"/>
                <a:cs typeface="+mn-cs"/>
              </a:rPr>
              <a:t>igura</a:t>
            </a:r>
            <a:endParaRPr lang="en-US" sz="1100" b="1" kern="1200" dirty="0">
              <a:solidFill>
                <a:schemeClr val="tx1"/>
              </a:solidFill>
              <a:effectLst/>
              <a:latin typeface="+mn-lt"/>
              <a:ea typeface="+mn-ea"/>
              <a:cs typeface="+mn-cs"/>
            </a:endParaRPr>
          </a:p>
          <a:p>
            <a:pPr marL="853942" marR="0" lvl="1" indent="-171450" algn="l" defTabSz="136498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effectLst/>
                <a:latin typeface="+mn-lt"/>
                <a:ea typeface="+mn-ea"/>
                <a:cs typeface="+mn-cs"/>
              </a:rPr>
              <a:t>Se </a:t>
            </a:r>
            <a:r>
              <a:rPr lang="ro-RO" sz="1100" b="0" kern="1200" dirty="0">
                <a:solidFill>
                  <a:schemeClr val="tx1"/>
                </a:solidFill>
                <a:effectLst/>
                <a:latin typeface="+mn-lt"/>
                <a:ea typeface="+mn-ea"/>
                <a:cs typeface="+mn-cs"/>
              </a:rPr>
              <a:t>bazeaza pe o tehnologia</a:t>
            </a:r>
            <a:r>
              <a:rPr lang="ro-RO" sz="1100" kern="1200" dirty="0">
                <a:solidFill>
                  <a:schemeClr val="tx1"/>
                </a:solidFill>
                <a:effectLst/>
                <a:latin typeface="+mn-lt"/>
                <a:ea typeface="+mn-ea"/>
                <a:cs typeface="+mn-cs"/>
              </a:rPr>
              <a:t> reactoarelor cu apa usoara presurizata</a:t>
            </a:r>
            <a:r>
              <a:rPr lang="ro-RO" sz="1100" b="1" kern="1200" dirty="0">
                <a:solidFill>
                  <a:schemeClr val="tx1"/>
                </a:solidFill>
                <a:effectLst/>
                <a:latin typeface="+mn-lt"/>
                <a:ea typeface="+mn-ea"/>
                <a:cs typeface="+mn-cs"/>
              </a:rPr>
              <a:t> </a:t>
            </a:r>
            <a:r>
              <a:rPr lang="en-US" sz="1100" b="1" kern="1200" dirty="0">
                <a:solidFill>
                  <a:schemeClr val="tx1"/>
                </a:solidFill>
                <a:effectLst/>
                <a:latin typeface="+mn-lt"/>
                <a:ea typeface="+mn-ea"/>
                <a:cs typeface="+mn-cs"/>
              </a:rPr>
              <a:t>(PWR), </a:t>
            </a:r>
            <a:r>
              <a:rPr lang="ro-RO" sz="1100" b="1" kern="1200" dirty="0">
                <a:solidFill>
                  <a:schemeClr val="tx1"/>
                </a:solidFill>
                <a:effectLst/>
                <a:latin typeface="+mn-lt"/>
                <a:ea typeface="+mn-ea"/>
                <a:cs typeface="+mn-cs"/>
              </a:rPr>
              <a:t>care are o istorie de peste 60 ani</a:t>
            </a:r>
            <a:r>
              <a:rPr lang="ro-RO" sz="1100" kern="1200" dirty="0">
                <a:solidFill>
                  <a:schemeClr val="tx1"/>
                </a:solidFill>
                <a:effectLst/>
                <a:latin typeface="+mn-lt"/>
                <a:ea typeface="+mn-ea"/>
                <a:cs typeface="+mn-cs"/>
              </a:rPr>
              <a:t> i</a:t>
            </a:r>
            <a:r>
              <a:rPr lang="en-US" sz="1100" kern="1200" dirty="0">
                <a:solidFill>
                  <a:schemeClr val="tx1"/>
                </a:solidFill>
                <a:effectLst/>
                <a:latin typeface="+mn-lt"/>
                <a:ea typeface="+mn-ea"/>
                <a:cs typeface="+mn-cs"/>
              </a:rPr>
              <a:t>n </a:t>
            </a:r>
            <a:r>
              <a:rPr lang="ro-RO" sz="1100" kern="1200" dirty="0">
                <a:solidFill>
                  <a:schemeClr val="tx1"/>
                </a:solidFill>
                <a:effectLst/>
                <a:latin typeface="+mn-lt"/>
                <a:ea typeface="+mn-ea"/>
                <a:cs typeface="+mn-cs"/>
              </a:rPr>
              <a:t>care a fost folosita comercial </a:t>
            </a:r>
            <a:endParaRPr lang="en-US" sz="1100" kern="1200" dirty="0">
              <a:solidFill>
                <a:schemeClr val="tx1"/>
              </a:solidFill>
              <a:effectLst/>
              <a:latin typeface="+mn-lt"/>
              <a:ea typeface="+mn-ea"/>
              <a:cs typeface="+mn-cs"/>
            </a:endParaRPr>
          </a:p>
          <a:p>
            <a:pPr marL="853942" marR="0" lvl="1" indent="-171450" algn="l" defTabSz="136498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err="1">
                <a:solidFill>
                  <a:schemeClr val="tx1"/>
                </a:solidFill>
                <a:effectLst/>
                <a:latin typeface="+mn-lt"/>
                <a:ea typeface="+mn-ea"/>
                <a:cs typeface="+mn-cs"/>
              </a:rPr>
              <a:t>Peste</a:t>
            </a:r>
            <a:r>
              <a:rPr lang="en-US" sz="1100" kern="1200" dirty="0">
                <a:solidFill>
                  <a:schemeClr val="tx1"/>
                </a:solidFill>
                <a:effectLst/>
                <a:latin typeface="+mn-lt"/>
                <a:ea typeface="+mn-ea"/>
                <a:cs typeface="+mn-cs"/>
              </a:rPr>
              <a:t> 300 de </a:t>
            </a:r>
            <a:r>
              <a:rPr lang="en-US" sz="1100" kern="1200" dirty="0" err="1">
                <a:solidFill>
                  <a:schemeClr val="tx1"/>
                </a:solidFill>
                <a:effectLst/>
                <a:latin typeface="+mn-lt"/>
                <a:ea typeface="+mn-ea"/>
                <a:cs typeface="+mn-cs"/>
              </a:rPr>
              <a:t>reactoare</a:t>
            </a:r>
            <a:r>
              <a:rPr lang="en-US" sz="1100" kern="1200" dirty="0">
                <a:solidFill>
                  <a:schemeClr val="tx1"/>
                </a:solidFill>
                <a:effectLst/>
                <a:latin typeface="+mn-lt"/>
                <a:ea typeface="+mn-ea"/>
                <a:cs typeface="+mn-cs"/>
              </a:rPr>
              <a:t> PWR in </a:t>
            </a:r>
            <a:r>
              <a:rPr lang="en-US" sz="1100" kern="1200" dirty="0" err="1">
                <a:solidFill>
                  <a:schemeClr val="tx1"/>
                </a:solidFill>
                <a:effectLst/>
                <a:latin typeface="+mn-lt"/>
                <a:ea typeface="+mn-ea"/>
                <a:cs typeface="+mn-cs"/>
              </a:rPr>
              <a:t>lume</a:t>
            </a:r>
            <a:endParaRPr lang="en-US" sz="1100" kern="1200" dirty="0">
              <a:solidFill>
                <a:schemeClr val="tx1"/>
              </a:solidFill>
              <a:effectLst/>
              <a:latin typeface="+mn-lt"/>
              <a:ea typeface="+mn-ea"/>
              <a:cs typeface="+mn-cs"/>
            </a:endParaRPr>
          </a:p>
          <a:p>
            <a:pPr marL="853942" marR="0" lvl="1" indent="-171450" algn="l" defTabSz="136498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err="1">
                <a:solidFill>
                  <a:schemeClr val="tx1"/>
                </a:solidFill>
                <a:effectLst/>
                <a:latin typeface="+mn-lt"/>
                <a:ea typeface="+mn-ea"/>
                <a:cs typeface="+mn-cs"/>
              </a:rPr>
              <a:t>Inovatoare</a:t>
            </a:r>
            <a:r>
              <a:rPr lang="en-US" sz="1100" kern="1200" dirty="0">
                <a:solidFill>
                  <a:schemeClr val="tx1"/>
                </a:solidFill>
                <a:effectLst/>
                <a:latin typeface="+mn-lt"/>
                <a:ea typeface="+mn-ea"/>
                <a:cs typeface="+mn-cs"/>
              </a:rPr>
              <a:t>, au u</a:t>
            </a:r>
            <a:r>
              <a:rPr lang="ro-RO" sz="1100" kern="1200" dirty="0">
                <a:solidFill>
                  <a:schemeClr val="tx1"/>
                </a:solidFill>
                <a:effectLst/>
                <a:latin typeface="+mn-lt"/>
                <a:ea typeface="+mn-ea"/>
                <a:cs typeface="+mn-cs"/>
              </a:rPr>
              <a:t>n design simplificat, care ofera siguranta crescuta </a:t>
            </a:r>
            <a:r>
              <a:rPr lang="en-US" sz="1100" kern="1200" dirty="0" err="1">
                <a:solidFill>
                  <a:schemeClr val="tx1"/>
                </a:solidFill>
                <a:effectLst/>
                <a:latin typeface="+mn-lt"/>
                <a:ea typeface="+mn-ea"/>
                <a:cs typeface="+mn-cs"/>
              </a:rPr>
              <a:t>centralei</a:t>
            </a:r>
            <a:r>
              <a:rPr lang="en-US" sz="1100" kern="1200" dirty="0">
                <a:solidFill>
                  <a:schemeClr val="tx1"/>
                </a:solidFill>
                <a:effectLst/>
                <a:latin typeface="+mn-lt"/>
                <a:ea typeface="+mn-ea"/>
                <a:cs typeface="+mn-cs"/>
              </a:rPr>
              <a:t> </a:t>
            </a:r>
            <a:r>
              <a:rPr lang="ro-RO" sz="1100" kern="1200" dirty="0">
                <a:solidFill>
                  <a:schemeClr val="tx1"/>
                </a:solidFill>
                <a:effectLst/>
                <a:latin typeface="+mn-lt"/>
                <a:ea typeface="+mn-ea"/>
                <a:cs typeface="+mn-cs"/>
              </a:rPr>
              <a:t>si flexibilitate </a:t>
            </a:r>
            <a:r>
              <a:rPr lang="en-US" sz="1100" kern="1200" dirty="0" err="1">
                <a:solidFill>
                  <a:schemeClr val="tx1"/>
                </a:solidFill>
                <a:effectLst/>
                <a:latin typeface="+mn-lt"/>
                <a:ea typeface="+mn-ea"/>
                <a:cs typeface="+mn-cs"/>
              </a:rPr>
              <a:t>sistemului</a:t>
            </a:r>
            <a:r>
              <a:rPr lang="en-US" sz="1100" kern="1200" dirty="0">
                <a:solidFill>
                  <a:schemeClr val="tx1"/>
                </a:solidFill>
                <a:effectLst/>
                <a:latin typeface="+mn-lt"/>
                <a:ea typeface="+mn-ea"/>
                <a:cs typeface="+mn-cs"/>
              </a:rPr>
              <a:t> energetic</a:t>
            </a:r>
            <a:r>
              <a:rPr lang="ro-RO" sz="11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100" b="1" kern="1200" dirty="0">
                <a:solidFill>
                  <a:schemeClr val="tx1"/>
                </a:solidFill>
                <a:effectLst/>
                <a:latin typeface="+mn-lt"/>
                <a:ea typeface="+mn-ea"/>
                <a:cs typeface="+mn-cs"/>
              </a:rPr>
              <a:t>Sunt o </a:t>
            </a:r>
            <a:r>
              <a:rPr lang="en-US" sz="1100" b="1" kern="1200" dirty="0" err="1">
                <a:solidFill>
                  <a:schemeClr val="tx1"/>
                </a:solidFill>
                <a:effectLst/>
                <a:latin typeface="+mn-lt"/>
                <a:ea typeface="+mn-ea"/>
                <a:cs typeface="+mn-cs"/>
              </a:rPr>
              <a:t>sursa</a:t>
            </a:r>
            <a:r>
              <a:rPr lang="en-US" sz="1100" b="1" kern="1200" dirty="0">
                <a:solidFill>
                  <a:schemeClr val="tx1"/>
                </a:solidFill>
                <a:effectLst/>
                <a:latin typeface="+mn-lt"/>
                <a:ea typeface="+mn-ea"/>
                <a:cs typeface="+mn-cs"/>
              </a:rPr>
              <a:t> de </a:t>
            </a:r>
            <a:r>
              <a:rPr lang="en-US" sz="1100" b="1" kern="1200" dirty="0" err="1">
                <a:solidFill>
                  <a:schemeClr val="tx1"/>
                </a:solidFill>
                <a:effectLst/>
                <a:latin typeface="+mn-lt"/>
                <a:ea typeface="+mn-ea"/>
                <a:cs typeface="+mn-cs"/>
              </a:rPr>
              <a:t>energie</a:t>
            </a:r>
            <a:r>
              <a:rPr lang="ro-RO" sz="1100" b="1" kern="1200" dirty="0">
                <a:solidFill>
                  <a:schemeClr val="tx1"/>
                </a:solidFill>
                <a:effectLst/>
                <a:latin typeface="+mn-lt"/>
                <a:ea typeface="+mn-ea"/>
                <a:cs typeface="+mn-cs"/>
              </a:rPr>
              <a:t> Curata, Rezilienta, Accesibila si Scalabila.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b="1" kern="1200" dirty="0">
                <a:solidFill>
                  <a:schemeClr val="tx1"/>
                </a:solidFill>
                <a:effectLst/>
                <a:latin typeface="+mn-lt"/>
                <a:ea typeface="+mn-ea"/>
                <a:cs typeface="+mn-cs"/>
              </a:rPr>
              <a:t>S</a:t>
            </a:r>
            <a:r>
              <a:rPr lang="ro-RO" sz="1100" b="1" kern="1200" dirty="0">
                <a:solidFill>
                  <a:schemeClr val="tx1"/>
                </a:solidFill>
                <a:effectLst/>
                <a:latin typeface="+mn-lt"/>
                <a:ea typeface="+mn-ea"/>
                <a:cs typeface="+mn-cs"/>
              </a:rPr>
              <a:t>unt modulare</a:t>
            </a:r>
            <a:r>
              <a:rPr lang="ro-RO" sz="1100" kern="1200" dirty="0">
                <a:solidFill>
                  <a:schemeClr val="tx1"/>
                </a:solidFill>
                <a:effectLst/>
                <a:latin typeface="+mn-lt"/>
                <a:ea typeface="+mn-ea"/>
                <a:cs typeface="+mn-cs"/>
              </a:rPr>
              <a:t>, pot fi construite cu usurinta intr-un timp mult mai scurt in zone greu de accesat sau izolate, solutionand</a:t>
            </a:r>
            <a:r>
              <a:rPr lang="en-US" sz="1100" kern="1200" dirty="0">
                <a:solidFill>
                  <a:schemeClr val="tx1"/>
                </a:solidFill>
                <a:effectLst/>
                <a:latin typeface="+mn-lt"/>
                <a:ea typeface="+mn-ea"/>
                <a:cs typeface="+mn-cs"/>
              </a:rPr>
              <a:t> </a:t>
            </a:r>
            <a:r>
              <a:rPr lang="ro-RO" sz="1100" kern="1200" dirty="0">
                <a:solidFill>
                  <a:schemeClr val="tx1"/>
                </a:solidFill>
                <a:effectLst/>
                <a:latin typeface="+mn-lt"/>
                <a:ea typeface="+mn-ea"/>
                <a:cs typeface="+mn-cs"/>
              </a:rPr>
              <a:t>problemele energetice ale comunitatilor locale.</a:t>
            </a:r>
            <a:endParaRPr lang="en-US" sz="1100" kern="1200" dirty="0">
              <a:solidFill>
                <a:schemeClr val="tx1"/>
              </a:solidFill>
              <a:effectLst/>
              <a:latin typeface="+mn-lt"/>
              <a:ea typeface="+mn-ea"/>
              <a:cs typeface="+mn-cs"/>
            </a:endParaRPr>
          </a:p>
          <a:p>
            <a:r>
              <a:rPr lang="ro-RO" sz="1100" b="1" kern="1200" dirty="0">
                <a:solidFill>
                  <a:schemeClr val="tx1"/>
                </a:solidFill>
                <a:effectLst/>
                <a:latin typeface="+mn-lt"/>
                <a:ea typeface="+mn-ea"/>
                <a:cs typeface="+mn-cs"/>
              </a:rPr>
              <a:t>Beneficii pentru mediu</a:t>
            </a:r>
            <a:r>
              <a:rPr lang="en-US" sz="1100" b="1" kern="1200" dirty="0">
                <a:solidFill>
                  <a:schemeClr val="tx1"/>
                </a:solidFill>
                <a:effectLst/>
                <a:latin typeface="+mn-lt"/>
                <a:ea typeface="+mn-ea"/>
                <a:cs typeface="+mn-cs"/>
              </a:rPr>
              <a:t>: </a:t>
            </a:r>
          </a:p>
          <a:p>
            <a:pPr marL="171450" indent="-171450">
              <a:buFont typeface="Arial" panose="020B0604020202020204" pitchFamily="34" charset="0"/>
              <a:buChar char="•"/>
            </a:pPr>
            <a:r>
              <a:rPr lang="ro-RO" sz="1100" kern="1200" dirty="0">
                <a:solidFill>
                  <a:schemeClr val="tx1"/>
                </a:solidFill>
                <a:effectLst/>
                <a:latin typeface="+mn-lt"/>
                <a:ea typeface="+mn-ea"/>
                <a:cs typeface="+mn-cs"/>
              </a:rPr>
              <a:t>pot fi construite pe amplasamentele centralelor pe carbuni ce vor fi inchise, </a:t>
            </a:r>
            <a:r>
              <a:rPr lang="en-US" sz="1100" kern="1200" dirty="0" err="1">
                <a:solidFill>
                  <a:schemeClr val="tx1"/>
                </a:solidFill>
                <a:effectLst/>
                <a:latin typeface="+mn-lt"/>
                <a:ea typeface="+mn-ea"/>
                <a:cs typeface="+mn-cs"/>
              </a:rPr>
              <a:t>avand</a:t>
            </a:r>
            <a:r>
              <a:rPr lang="en-US" sz="1100" kern="1200" dirty="0">
                <a:solidFill>
                  <a:schemeClr val="tx1"/>
                </a:solidFill>
                <a:effectLst/>
                <a:latin typeface="+mn-lt"/>
                <a:ea typeface="+mn-ea"/>
                <a:cs typeface="+mn-cs"/>
              </a:rPr>
              <a:t> </a:t>
            </a:r>
            <a:r>
              <a:rPr lang="en-US" sz="1100" kern="1200" dirty="0" err="1">
                <a:solidFill>
                  <a:schemeClr val="tx1"/>
                </a:solidFill>
                <a:effectLst/>
                <a:latin typeface="+mn-lt"/>
                <a:ea typeface="+mn-ea"/>
                <a:cs typeface="+mn-cs"/>
              </a:rPr>
              <a:t>astfel</a:t>
            </a:r>
            <a:r>
              <a:rPr lang="en-US" sz="1100" kern="1200" dirty="0">
                <a:solidFill>
                  <a:schemeClr val="tx1"/>
                </a:solidFill>
                <a:effectLst/>
                <a:latin typeface="+mn-lt"/>
                <a:ea typeface="+mn-ea"/>
                <a:cs typeface="+mn-cs"/>
              </a:rPr>
              <a:t> </a:t>
            </a:r>
            <a:r>
              <a:rPr lang="ro-RO" sz="1100" kern="1200" dirty="0">
                <a:solidFill>
                  <a:schemeClr val="tx1"/>
                </a:solidFill>
                <a:effectLst/>
                <a:latin typeface="+mn-lt"/>
                <a:ea typeface="+mn-ea"/>
                <a:cs typeface="+mn-cs"/>
              </a:rPr>
              <a:t>o amprenta mica asupra mediului inconjurator</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100" kern="1200" dirty="0">
                <a:solidFill>
                  <a:schemeClr val="tx1"/>
                </a:solidFill>
                <a:effectLst/>
                <a:latin typeface="+mn-lt"/>
                <a:ea typeface="+mn-ea"/>
                <a:cs typeface="+mn-cs"/>
              </a:rPr>
              <a:t>g</a:t>
            </a:r>
            <a:r>
              <a:rPr lang="ro-RO" sz="1100" kern="1200" dirty="0">
                <a:solidFill>
                  <a:schemeClr val="tx1"/>
                </a:solidFill>
                <a:effectLst/>
                <a:latin typeface="+mn-lt"/>
                <a:ea typeface="+mn-ea"/>
                <a:cs typeface="+mn-cs"/>
              </a:rPr>
              <a:t>ener</a:t>
            </a:r>
            <a:r>
              <a:rPr lang="en-US" sz="1100" kern="1200" dirty="0" err="1">
                <a:solidFill>
                  <a:schemeClr val="tx1"/>
                </a:solidFill>
                <a:effectLst/>
                <a:latin typeface="+mn-lt"/>
                <a:ea typeface="+mn-ea"/>
                <a:cs typeface="+mn-cs"/>
              </a:rPr>
              <a:t>eaza</a:t>
            </a:r>
            <a:r>
              <a:rPr lang="ro-RO" sz="1100" kern="1200" dirty="0">
                <a:solidFill>
                  <a:schemeClr val="tx1"/>
                </a:solidFill>
                <a:effectLst/>
                <a:latin typeface="+mn-lt"/>
                <a:ea typeface="+mn-ea"/>
                <a:cs typeface="+mn-cs"/>
              </a:rPr>
              <a:t> energi</a:t>
            </a:r>
            <a:r>
              <a:rPr lang="en-US" sz="1100" kern="1200" dirty="0">
                <a:solidFill>
                  <a:schemeClr val="tx1"/>
                </a:solidFill>
                <a:effectLst/>
                <a:latin typeface="+mn-lt"/>
                <a:ea typeface="+mn-ea"/>
                <a:cs typeface="+mn-cs"/>
              </a:rPr>
              <a:t>e</a:t>
            </a:r>
            <a:r>
              <a:rPr lang="ro-RO" sz="1100" kern="1200" dirty="0">
                <a:solidFill>
                  <a:schemeClr val="tx1"/>
                </a:solidFill>
                <a:effectLst/>
                <a:latin typeface="+mn-lt"/>
                <a:ea typeface="+mn-ea"/>
                <a:cs typeface="+mn-cs"/>
              </a:rPr>
              <a:t> fara emisii de carbon</a:t>
            </a:r>
            <a:r>
              <a:rPr lang="en-US" sz="1100"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100" kern="1200" dirty="0">
                <a:solidFill>
                  <a:schemeClr val="tx1"/>
                </a:solidFill>
                <a:effectLst/>
                <a:latin typeface="+mn-lt"/>
                <a:ea typeface="+mn-ea"/>
                <a:cs typeface="+mn-cs"/>
              </a:rPr>
              <a:t>c</a:t>
            </a:r>
            <a:r>
              <a:rPr lang="ro-RO" sz="1100" kern="1200" dirty="0">
                <a:solidFill>
                  <a:schemeClr val="tx1"/>
                </a:solidFill>
                <a:effectLst/>
                <a:latin typeface="+mn-lt"/>
                <a:ea typeface="+mn-ea"/>
                <a:cs typeface="+mn-cs"/>
              </a:rPr>
              <a:t>onsum redus de apa</a:t>
            </a:r>
            <a:r>
              <a:rPr lang="en-US" sz="11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100" kern="1200" dirty="0">
                <a:solidFill>
                  <a:schemeClr val="tx1"/>
                </a:solidFill>
                <a:effectLst/>
                <a:latin typeface="+mn-lt"/>
                <a:ea typeface="+mn-ea"/>
                <a:cs typeface="+mn-cs"/>
              </a:rPr>
              <a:t>Pot produce </a:t>
            </a:r>
            <a:r>
              <a:rPr lang="ro-RO" sz="1100" kern="1200" dirty="0">
                <a:solidFill>
                  <a:schemeClr val="tx1"/>
                </a:solidFill>
                <a:effectLst/>
                <a:latin typeface="+mn-lt"/>
                <a:ea typeface="+mn-ea"/>
                <a:cs typeface="+mn-cs"/>
              </a:rPr>
              <a:t>hidrogen curat</a:t>
            </a:r>
            <a:endParaRPr lang="en-US" sz="1100" kern="1200" dirty="0">
              <a:solidFill>
                <a:schemeClr val="tx1"/>
              </a:solidFill>
              <a:effectLst/>
              <a:latin typeface="+mn-lt"/>
              <a:ea typeface="+mn-ea"/>
              <a:cs typeface="+mn-cs"/>
            </a:endParaRPr>
          </a:p>
          <a:p>
            <a:r>
              <a:rPr lang="ro-RO" sz="1100" b="1" kern="1200" dirty="0">
                <a:solidFill>
                  <a:schemeClr val="tx1"/>
                </a:solidFill>
                <a:effectLst/>
                <a:latin typeface="+mn-lt"/>
                <a:ea typeface="+mn-ea"/>
                <a:cs typeface="+mn-cs"/>
              </a:rPr>
              <a:t>Beneficii socio-economice</a:t>
            </a:r>
            <a:r>
              <a:rPr lang="en-US" sz="1100" b="1"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100" kern="1200" dirty="0">
                <a:solidFill>
                  <a:schemeClr val="tx1"/>
                </a:solidFill>
                <a:effectLst/>
                <a:latin typeface="+mn-lt"/>
                <a:ea typeface="+mn-ea"/>
                <a:cs typeface="+mn-cs"/>
              </a:rPr>
              <a:t>Pot </a:t>
            </a:r>
            <a:r>
              <a:rPr lang="en-US" sz="1100" kern="1200" dirty="0" err="1">
                <a:solidFill>
                  <a:schemeClr val="tx1"/>
                </a:solidFill>
                <a:effectLst/>
                <a:latin typeface="+mn-lt"/>
                <a:ea typeface="+mn-ea"/>
                <a:cs typeface="+mn-cs"/>
              </a:rPr>
              <a:t>asigura</a:t>
            </a:r>
            <a:r>
              <a:rPr lang="en-US" sz="1100" kern="1200" dirty="0">
                <a:solidFill>
                  <a:schemeClr val="tx1"/>
                </a:solidFill>
                <a:effectLst/>
                <a:latin typeface="+mn-lt"/>
                <a:ea typeface="+mn-ea"/>
                <a:cs typeface="+mn-cs"/>
              </a:rPr>
              <a:t> </a:t>
            </a:r>
            <a:r>
              <a:rPr lang="ro-RO" sz="1100" kern="1200" dirty="0">
                <a:solidFill>
                  <a:schemeClr val="tx1"/>
                </a:solidFill>
                <a:effectLst/>
                <a:latin typeface="+mn-lt"/>
                <a:ea typeface="+mn-ea"/>
                <a:cs typeface="+mn-cs"/>
              </a:rPr>
              <a:t>tranzitia fortei de munca</a:t>
            </a:r>
            <a:r>
              <a:rPr lang="en-US" sz="1100" kern="1200" dirty="0">
                <a:solidFill>
                  <a:schemeClr val="tx1"/>
                </a:solidFill>
                <a:effectLst/>
                <a:latin typeface="+mn-lt"/>
                <a:ea typeface="+mn-ea"/>
                <a:cs typeface="+mn-cs"/>
              </a:rPr>
              <a:t> din </a:t>
            </a:r>
            <a:r>
              <a:rPr lang="en-US" sz="1100" kern="1200" dirty="0" err="1">
                <a:solidFill>
                  <a:schemeClr val="tx1"/>
                </a:solidFill>
                <a:effectLst/>
                <a:latin typeface="+mn-lt"/>
                <a:ea typeface="+mn-ea"/>
                <a:cs typeface="+mn-cs"/>
              </a:rPr>
              <a:t>centralele</a:t>
            </a:r>
            <a:r>
              <a:rPr lang="en-US" sz="1100" kern="1200" dirty="0">
                <a:solidFill>
                  <a:schemeClr val="tx1"/>
                </a:solidFill>
                <a:effectLst/>
                <a:latin typeface="+mn-lt"/>
                <a:ea typeface="+mn-ea"/>
                <a:cs typeface="+mn-cs"/>
              </a:rPr>
              <a:t> de </a:t>
            </a:r>
            <a:r>
              <a:rPr lang="en-US" sz="1100" kern="1200" dirty="0" err="1">
                <a:solidFill>
                  <a:schemeClr val="tx1"/>
                </a:solidFill>
                <a:effectLst/>
                <a:latin typeface="+mn-lt"/>
                <a:ea typeface="+mn-ea"/>
                <a:cs typeface="+mn-cs"/>
              </a:rPr>
              <a:t>carbune</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100" kern="1200" dirty="0" err="1">
                <a:solidFill>
                  <a:schemeClr val="tx1"/>
                </a:solidFill>
                <a:effectLst/>
                <a:latin typeface="+mn-lt"/>
                <a:ea typeface="+mn-ea"/>
                <a:cs typeface="+mn-cs"/>
              </a:rPr>
              <a:t>Investitie</a:t>
            </a:r>
            <a:r>
              <a:rPr lang="en-US" sz="1100" kern="1200" dirty="0">
                <a:solidFill>
                  <a:schemeClr val="tx1"/>
                </a:solidFill>
                <a:effectLst/>
                <a:latin typeface="+mn-lt"/>
                <a:ea typeface="+mn-ea"/>
                <a:cs typeface="+mn-cs"/>
              </a:rPr>
              <a:t> in </a:t>
            </a:r>
            <a:r>
              <a:rPr lang="ro-RO" sz="1100" kern="1200" dirty="0">
                <a:solidFill>
                  <a:schemeClr val="tx1"/>
                </a:solidFill>
                <a:effectLst/>
                <a:latin typeface="+mn-lt"/>
                <a:ea typeface="+mn-ea"/>
                <a:cs typeface="+mn-cs"/>
              </a:rPr>
              <a:t>Educatie</a:t>
            </a:r>
            <a:r>
              <a:rPr lang="en-US" sz="1100" kern="1200" dirty="0">
                <a:solidFill>
                  <a:schemeClr val="tx1"/>
                </a:solidFill>
                <a:effectLst/>
                <a:latin typeface="+mn-lt"/>
                <a:ea typeface="+mn-ea"/>
                <a:cs typeface="+mn-cs"/>
              </a:rPr>
              <a:t> / o </a:t>
            </a:r>
            <a:r>
              <a:rPr lang="en-US" sz="1100" kern="1200" dirty="0" err="1">
                <a:solidFill>
                  <a:schemeClr val="tx1"/>
                </a:solidFill>
                <a:effectLst/>
                <a:latin typeface="+mn-lt"/>
                <a:ea typeface="+mn-ea"/>
                <a:cs typeface="+mn-cs"/>
              </a:rPr>
              <a:t>noua</a:t>
            </a:r>
            <a:r>
              <a:rPr lang="en-US" sz="1100" kern="1200" dirty="0">
                <a:solidFill>
                  <a:schemeClr val="tx1"/>
                </a:solidFill>
                <a:effectLst/>
                <a:latin typeface="+mn-lt"/>
                <a:ea typeface="+mn-ea"/>
                <a:cs typeface="+mn-cs"/>
              </a:rPr>
              <a:t> </a:t>
            </a:r>
            <a:r>
              <a:rPr lang="en-US" sz="1100" kern="1200" dirty="0" err="1">
                <a:solidFill>
                  <a:schemeClr val="tx1"/>
                </a:solidFill>
                <a:effectLst/>
                <a:latin typeface="+mn-lt"/>
                <a:ea typeface="+mn-ea"/>
                <a:cs typeface="+mn-cs"/>
              </a:rPr>
              <a:t>generatie</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ro-RO" sz="1100" kern="1200" dirty="0">
                <a:solidFill>
                  <a:schemeClr val="tx1"/>
                </a:solidFill>
                <a:effectLst/>
                <a:latin typeface="+mn-lt"/>
                <a:ea typeface="+mn-ea"/>
                <a:cs typeface="+mn-cs"/>
              </a:rPr>
              <a:t>Venituri din impozite</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ro-RO" sz="1100" kern="1200" dirty="0">
                <a:solidFill>
                  <a:schemeClr val="tx1"/>
                </a:solidFill>
                <a:effectLst/>
                <a:latin typeface="+mn-lt"/>
                <a:ea typeface="+mn-ea"/>
                <a:cs typeface="+mn-cs"/>
              </a:rPr>
              <a:t>Proiecte pentru economia si industria locala</a:t>
            </a:r>
            <a:endParaRPr lang="en-US" sz="1100" kern="1200" dirty="0">
              <a:solidFill>
                <a:schemeClr val="tx1"/>
              </a:solidFill>
              <a:effectLst/>
              <a:latin typeface="+mn-lt"/>
              <a:ea typeface="+mn-ea"/>
              <a:cs typeface="+mn-cs"/>
            </a:endParaRPr>
          </a:p>
          <a:p>
            <a:r>
              <a:rPr lang="ro-RO" sz="11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11</a:t>
            </a:fld>
            <a:endParaRPr lang="en-GB"/>
          </a:p>
        </p:txBody>
      </p:sp>
    </p:spTree>
    <p:extLst>
      <p:ext uri="{BB962C8B-B14F-4D97-AF65-F5344CB8AC3E}">
        <p14:creationId xmlns:p14="http://schemas.microsoft.com/office/powerpoint/2010/main" val="2582863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err="1">
                <a:solidFill>
                  <a:schemeClr val="tx1"/>
                </a:solidFill>
                <a:effectLst/>
                <a:latin typeface="+mn-lt"/>
                <a:ea typeface="+mn-ea"/>
                <a:cs typeface="+mn-cs"/>
              </a:rPr>
              <a:t>Prin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unitatile</a:t>
            </a:r>
            <a:r>
              <a:rPr lang="en-US" sz="1200" kern="1200" dirty="0">
                <a:solidFill>
                  <a:schemeClr val="tx1"/>
                </a:solidFill>
                <a:effectLst/>
                <a:latin typeface="+mn-lt"/>
                <a:ea typeface="+mn-ea"/>
                <a:cs typeface="+mn-cs"/>
              </a:rPr>
              <a:t> CANDU </a:t>
            </a:r>
            <a:r>
              <a:rPr lang="en-US" sz="1200" kern="1200" dirty="0" err="1">
                <a:solidFill>
                  <a:schemeClr val="tx1"/>
                </a:solidFill>
                <a:effectLst/>
                <a:latin typeface="+mn-lt"/>
                <a:ea typeface="+mn-ea"/>
                <a:cs typeface="+mn-cs"/>
              </a:rPr>
              <a:t>si</a:t>
            </a:r>
            <a:r>
              <a:rPr lang="en-US" sz="1200" kern="1200" dirty="0">
                <a:solidFill>
                  <a:schemeClr val="tx1"/>
                </a:solidFill>
                <a:effectLst/>
                <a:latin typeface="+mn-lt"/>
                <a:ea typeface="+mn-ea"/>
                <a:cs typeface="+mn-cs"/>
              </a:rPr>
              <a:t> SMR, p</a:t>
            </a:r>
            <a:r>
              <a:rPr lang="ro-RO" sz="1200" kern="1200" dirty="0">
                <a:solidFill>
                  <a:schemeClr val="tx1"/>
                </a:solidFill>
                <a:effectLst/>
                <a:latin typeface="+mn-lt"/>
                <a:ea typeface="+mn-ea"/>
                <a:cs typeface="+mn-cs"/>
              </a:rPr>
              <a:t>utem asigura atat securitatea furnizarii in Romania, dar si disponibilitate si flexibilitate simultan.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ro-RO" sz="1200" u="sng" kern="1200" dirty="0">
                <a:solidFill>
                  <a:schemeClr val="tx1"/>
                </a:solidFill>
                <a:effectLst/>
                <a:latin typeface="+mn-lt"/>
                <a:ea typeface="+mn-ea"/>
                <a:cs typeface="+mn-cs"/>
              </a:rPr>
              <a:t>Romania nu este singurul stat care isi doreste </a:t>
            </a:r>
            <a:r>
              <a:rPr lang="en-US" sz="1200" u="sng" kern="1200" dirty="0" err="1">
                <a:solidFill>
                  <a:schemeClr val="tx1"/>
                </a:solidFill>
                <a:effectLst/>
                <a:latin typeface="+mn-lt"/>
                <a:ea typeface="+mn-ea"/>
                <a:cs typeface="+mn-cs"/>
              </a:rPr>
              <a:t>implementarea</a:t>
            </a:r>
            <a:r>
              <a:rPr lang="en-US" sz="1200" u="sng"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reactoarelor</a:t>
            </a:r>
            <a:r>
              <a:rPr lang="en-US" sz="1200" u="sng"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modulare</a:t>
            </a:r>
            <a:r>
              <a:rPr lang="en-US" sz="1200" u="sng" kern="1200" dirty="0">
                <a:solidFill>
                  <a:schemeClr val="tx1"/>
                </a:solidFill>
                <a:effectLst/>
                <a:latin typeface="+mn-lt"/>
                <a:ea typeface="+mn-ea"/>
                <a:cs typeface="+mn-cs"/>
              </a:rPr>
              <a:t>.</a:t>
            </a:r>
            <a:r>
              <a:rPr lang="ro-RO" sz="1200" u="sng" kern="1200" dirty="0">
                <a:solidFill>
                  <a:schemeClr val="tx1"/>
                </a:solidFill>
                <a:effectLst/>
                <a:latin typeface="+mn-lt"/>
                <a:ea typeface="+mn-ea"/>
                <a:cs typeface="+mn-cs"/>
              </a:rPr>
              <a:t> Alte state precum Franta, UK, </a:t>
            </a:r>
            <a:r>
              <a:rPr lang="en-US" sz="1200" u="sng" kern="1200" dirty="0">
                <a:solidFill>
                  <a:schemeClr val="tx1"/>
                </a:solidFill>
                <a:effectLst/>
                <a:latin typeface="+mn-lt"/>
                <a:ea typeface="+mn-ea"/>
                <a:cs typeface="+mn-cs"/>
              </a:rPr>
              <a:t>Canada, </a:t>
            </a:r>
            <a:r>
              <a:rPr lang="ro-RO" sz="1200" u="sng" kern="1200" dirty="0">
                <a:solidFill>
                  <a:schemeClr val="tx1"/>
                </a:solidFill>
                <a:effectLst/>
                <a:latin typeface="+mn-lt"/>
                <a:ea typeface="+mn-ea"/>
                <a:cs typeface="+mn-cs"/>
              </a:rPr>
              <a:t>Polonia, Bulgaria</a:t>
            </a:r>
            <a:r>
              <a:rPr lang="en-US" sz="1200" u="sng"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Ucraina</a:t>
            </a:r>
            <a:r>
              <a:rPr lang="ro-RO" sz="1200" u="sng" kern="1200" dirty="0">
                <a:solidFill>
                  <a:schemeClr val="tx1"/>
                </a:solidFill>
                <a:effectLst/>
                <a:latin typeface="+mn-lt"/>
                <a:ea typeface="+mn-ea"/>
                <a:cs typeface="+mn-cs"/>
              </a:rPr>
              <a:t> fac de asemenea pasi rapizi pentru implem</a:t>
            </a:r>
            <a:r>
              <a:rPr lang="en-US" sz="1200" u="sng" kern="1200" dirty="0" err="1">
                <a:solidFill>
                  <a:schemeClr val="tx1"/>
                </a:solidFill>
                <a:effectLst/>
                <a:latin typeface="+mn-lt"/>
                <a:ea typeface="+mn-ea"/>
                <a:cs typeface="+mn-cs"/>
              </a:rPr>
              <a:t>en</a:t>
            </a:r>
            <a:r>
              <a:rPr lang="ro-RO" sz="1200" u="sng" kern="1200" dirty="0">
                <a:solidFill>
                  <a:schemeClr val="tx1"/>
                </a:solidFill>
                <a:effectLst/>
                <a:latin typeface="+mn-lt"/>
                <a:ea typeface="+mn-ea"/>
                <a:cs typeface="+mn-cs"/>
              </a:rPr>
              <a:t>tarea SMRurilor.</a:t>
            </a:r>
            <a:r>
              <a:rPr lang="ro-RO"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ro-RO" sz="1200" kern="1200" dirty="0">
                <a:solidFill>
                  <a:schemeClr val="tx1"/>
                </a:solidFill>
                <a:effectLst/>
                <a:latin typeface="+mn-lt"/>
                <a:ea typeface="+mn-ea"/>
                <a:cs typeface="+mn-cs"/>
              </a:rPr>
              <a:t>Ca urmare a acestui parteneriat, Romania are potentialul de </a:t>
            </a:r>
            <a:r>
              <a:rPr lang="en-US" sz="1200" kern="1200" dirty="0">
                <a:solidFill>
                  <a:schemeClr val="tx1"/>
                </a:solidFill>
                <a:effectLst/>
                <a:latin typeface="+mn-lt"/>
                <a:ea typeface="+mn-ea"/>
                <a:cs typeface="+mn-cs"/>
              </a:rPr>
              <a:t>a-</a:t>
            </a:r>
            <a:r>
              <a:rPr lang="en-US" sz="1200" kern="1200" dirty="0" err="1">
                <a:solidFill>
                  <a:schemeClr val="tx1"/>
                </a:solidFill>
                <a:effectLst/>
                <a:latin typeface="+mn-lt"/>
                <a:ea typeface="+mn-ea"/>
                <a:cs typeface="+mn-cs"/>
              </a:rPr>
              <a:t>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demononstra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excelenta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nucleara</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nivel</a:t>
            </a:r>
            <a:r>
              <a:rPr lang="en-US" sz="1200" kern="1200" dirty="0">
                <a:solidFill>
                  <a:schemeClr val="tx1"/>
                </a:solidFill>
                <a:effectLst/>
                <a:latin typeface="+mn-lt"/>
                <a:ea typeface="+mn-ea"/>
                <a:cs typeface="+mn-cs"/>
              </a:rPr>
              <a:t> international</a:t>
            </a:r>
          </a:p>
          <a:p>
            <a:pPr lvl="0"/>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endParaRPr lang="en-GB"/>
          </a:p>
        </p:txBody>
      </p:sp>
      <p:sp>
        <p:nvSpPr>
          <p:cNvPr id="5" name="Slide Number Placeholder 4"/>
          <p:cNvSpPr>
            <a:spLocks noGrp="1"/>
          </p:cNvSpPr>
          <p:nvPr>
            <p:ph type="sldNum" sz="quarter" idx="5"/>
          </p:nvPr>
        </p:nvSpPr>
        <p:spPr/>
        <p:txBody>
          <a:bodyPr/>
          <a:lstStyle/>
          <a:p>
            <a:fld id="{AD9F5191-2ACB-4E69-A38D-A2BEB4F308FF}" type="slidenum">
              <a:rPr lang="en-GB" smtClean="0"/>
              <a:t>12</a:t>
            </a:fld>
            <a:endParaRPr lang="en-GB"/>
          </a:p>
        </p:txBody>
      </p:sp>
    </p:spTree>
    <p:extLst>
      <p:ext uri="{BB962C8B-B14F-4D97-AF65-F5344CB8AC3E}">
        <p14:creationId xmlns:p14="http://schemas.microsoft.com/office/powerpoint/2010/main" val="166863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5369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309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5959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page 1">
    <p:spTree>
      <p:nvGrpSpPr>
        <p:cNvPr id="1" name=""/>
        <p:cNvGrpSpPr/>
        <p:nvPr/>
      </p:nvGrpSpPr>
      <p:grpSpPr>
        <a:xfrm>
          <a:off x="0" y="0"/>
          <a:ext cx="0" cy="0"/>
          <a:chOff x="0" y="0"/>
          <a:chExt cx="0" cy="0"/>
        </a:xfrm>
      </p:grpSpPr>
      <p:pic>
        <p:nvPicPr>
          <p:cNvPr id="7" name="Picture 6" descr="A group of people standing in front of a body of water&#10;&#10;Description generated with high confidence">
            <a:extLst>
              <a:ext uri="{FF2B5EF4-FFF2-40B4-BE49-F238E27FC236}">
                <a16:creationId xmlns:a16="http://schemas.microsoft.com/office/drawing/2014/main" id="{CD2B3558-844C-4E68-8424-A289245A6B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29" y="0"/>
            <a:ext cx="18103175" cy="5047537"/>
          </a:xfrm>
          <a:prstGeom prst="rect">
            <a:avLst/>
          </a:prstGeom>
        </p:spPr>
      </p:pic>
      <p:sp>
        <p:nvSpPr>
          <p:cNvPr id="8" name="Shape 36">
            <a:extLst>
              <a:ext uri="{FF2B5EF4-FFF2-40B4-BE49-F238E27FC236}">
                <a16:creationId xmlns:a16="http://schemas.microsoft.com/office/drawing/2014/main" id="{0033A291-BA12-499F-A20F-BAE4A4DDF763}"/>
              </a:ext>
            </a:extLst>
          </p:cNvPr>
          <p:cNvSpPr/>
          <p:nvPr userDrawn="1"/>
        </p:nvSpPr>
        <p:spPr>
          <a:xfrm>
            <a:off x="2863400" y="3639086"/>
            <a:ext cx="2784850" cy="28169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w="15875" cap="flat">
            <a:solidFill>
              <a:srgbClr val="95C023"/>
            </a:solidFill>
            <a:miter lim="400000"/>
          </a:ln>
          <a:effectLst/>
        </p:spPr>
        <p:txBody>
          <a:bodyPr wrap="square" lIns="0" tIns="0" rIns="0" bIns="0" numCol="1" anchor="ctr">
            <a:noAutofit/>
          </a:bodyPr>
          <a:lstStyle/>
          <a:p>
            <a:pPr lvl="0">
              <a:defRPr sz="3200">
                <a:solidFill>
                  <a:srgbClr val="FFFFFF"/>
                </a:solidFill>
              </a:defRPr>
            </a:pPr>
            <a:endParaRPr sz="4752" dirty="0"/>
          </a:p>
        </p:txBody>
      </p:sp>
      <p:sp>
        <p:nvSpPr>
          <p:cNvPr id="9" name="Shape 38">
            <a:extLst>
              <a:ext uri="{FF2B5EF4-FFF2-40B4-BE49-F238E27FC236}">
                <a16:creationId xmlns:a16="http://schemas.microsoft.com/office/drawing/2014/main" id="{7D54B393-FD08-4AF9-9EEF-23DD7760BB3B}"/>
              </a:ext>
            </a:extLst>
          </p:cNvPr>
          <p:cNvSpPr/>
          <p:nvPr userDrawn="1"/>
        </p:nvSpPr>
        <p:spPr>
          <a:xfrm>
            <a:off x="740760" y="6779357"/>
            <a:ext cx="16410264" cy="1157883"/>
          </a:xfrm>
          <a:prstGeom prst="rect">
            <a:avLst/>
          </a:prstGeom>
          <a:ln w="12700">
            <a:miter lim="400000"/>
          </a:ln>
          <a:extLst>
            <a:ext uri="{C572A759-6A51-4108-AA02-DFA0A04FC94B}">
              <ma14:wrappingTextBoxFlag xmlns="" xmlns:ma14="http://schemas.microsoft.com/office/mac/drawingml/2011/main" val="1"/>
            </a:ext>
          </a:extLst>
        </p:spPr>
        <p:txBody>
          <a:bodyPr wrap="none" lIns="75439" tIns="75439" rIns="75439" bIns="75439" anchor="ctr">
            <a:spAutoFit/>
          </a:bodyPr>
          <a:lstStyle>
            <a:lvl1pPr>
              <a:defRPr sz="10000">
                <a:solidFill>
                  <a:srgbClr val="00BD96"/>
                </a:solidFill>
                <a:latin typeface="Lato Black"/>
                <a:ea typeface="Lato Black"/>
                <a:cs typeface="Lato Black"/>
                <a:sym typeface="Lato Black"/>
              </a:defRPr>
            </a:lvl1pPr>
          </a:lstStyle>
          <a:p>
            <a:pPr lvl="0" algn="ctr">
              <a:defRPr sz="1800">
                <a:solidFill>
                  <a:srgbClr val="000000"/>
                </a:solidFill>
              </a:defRPr>
            </a:pPr>
            <a:r>
              <a:rPr lang="fr-BE" sz="6534" dirty="0">
                <a:solidFill>
                  <a:srgbClr val="005FA1"/>
                </a:solidFill>
                <a:latin typeface="Arial" panose="020B0604020202020204" pitchFamily="34" charset="0"/>
                <a:cs typeface="Arial" panose="020B0604020202020204" pitchFamily="34" charset="0"/>
              </a:rPr>
              <a:t>The Voice of the </a:t>
            </a:r>
            <a:r>
              <a:rPr lang="fr-BE" sz="6534" dirty="0" err="1">
                <a:solidFill>
                  <a:srgbClr val="005FA1"/>
                </a:solidFill>
                <a:latin typeface="Arial" panose="020B0604020202020204" pitchFamily="34" charset="0"/>
                <a:cs typeface="Arial" panose="020B0604020202020204" pitchFamily="34" charset="0"/>
              </a:rPr>
              <a:t>European</a:t>
            </a:r>
            <a:r>
              <a:rPr lang="fr-BE" sz="6534" dirty="0">
                <a:solidFill>
                  <a:srgbClr val="005FA1"/>
                </a:solidFill>
                <a:latin typeface="Arial" panose="020B0604020202020204" pitchFamily="34" charset="0"/>
                <a:cs typeface="Arial" panose="020B0604020202020204" pitchFamily="34" charset="0"/>
              </a:rPr>
              <a:t> </a:t>
            </a:r>
            <a:r>
              <a:rPr lang="fr-BE" sz="6534" dirty="0" err="1">
                <a:solidFill>
                  <a:srgbClr val="005FA1"/>
                </a:solidFill>
                <a:latin typeface="Arial" panose="020B0604020202020204" pitchFamily="34" charset="0"/>
                <a:cs typeface="Arial" panose="020B0604020202020204" pitchFamily="34" charset="0"/>
              </a:rPr>
              <a:t>Nuclear</a:t>
            </a:r>
            <a:r>
              <a:rPr lang="fr-BE" sz="6534" dirty="0">
                <a:solidFill>
                  <a:srgbClr val="005FA1"/>
                </a:solidFill>
                <a:latin typeface="Arial" panose="020B0604020202020204" pitchFamily="34" charset="0"/>
                <a:cs typeface="Arial" panose="020B0604020202020204" pitchFamily="34" charset="0"/>
              </a:rPr>
              <a:t> </a:t>
            </a:r>
            <a:r>
              <a:rPr lang="fr-BE" sz="6534" dirty="0" err="1">
                <a:solidFill>
                  <a:srgbClr val="005FA1"/>
                </a:solidFill>
                <a:latin typeface="Arial" panose="020B0604020202020204" pitchFamily="34" charset="0"/>
                <a:cs typeface="Arial" panose="020B0604020202020204" pitchFamily="34" charset="0"/>
              </a:rPr>
              <a:t>Industry</a:t>
            </a:r>
            <a:endParaRPr sz="6534" dirty="0">
              <a:solidFill>
                <a:srgbClr val="005FA1"/>
              </a:solidFill>
              <a:latin typeface="Arial" panose="020B0604020202020204" pitchFamily="34" charset="0"/>
              <a:cs typeface="Arial" panose="020B0604020202020204" pitchFamily="34" charset="0"/>
            </a:endParaRPr>
          </a:p>
        </p:txBody>
      </p:sp>
      <p:sp>
        <p:nvSpPr>
          <p:cNvPr id="10" name="Shape 39">
            <a:extLst>
              <a:ext uri="{FF2B5EF4-FFF2-40B4-BE49-F238E27FC236}">
                <a16:creationId xmlns:a16="http://schemas.microsoft.com/office/drawing/2014/main" id="{86D8B544-E5BA-4573-BA8D-24BC0B73054B}"/>
              </a:ext>
            </a:extLst>
          </p:cNvPr>
          <p:cNvSpPr/>
          <p:nvPr userDrawn="1"/>
        </p:nvSpPr>
        <p:spPr>
          <a:xfrm>
            <a:off x="1054245" y="8705343"/>
            <a:ext cx="15783295" cy="556477"/>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oAutofit/>
          </a:bodyPr>
          <a:lstStyle>
            <a:lvl1pPr>
              <a:lnSpc>
                <a:spcPct val="120000"/>
              </a:lnSpc>
              <a:defRPr sz="2000">
                <a:solidFill>
                  <a:srgbClr val="1A202E"/>
                </a:solidFill>
                <a:latin typeface="Lato Light"/>
                <a:ea typeface="Lato Light"/>
                <a:cs typeface="Lato Light"/>
                <a:sym typeface="Lato Light"/>
              </a:defRPr>
            </a:lvl1pPr>
          </a:lstStyle>
          <a:p>
            <a:pPr lvl="0" algn="ctr">
              <a:defRPr sz="1800">
                <a:solidFill>
                  <a:srgbClr val="000000"/>
                </a:solidFill>
              </a:defRPr>
            </a:pPr>
            <a:r>
              <a:rPr lang="en-GB" sz="2970" dirty="0">
                <a:latin typeface="Arial" panose="020B0604020202020204" pitchFamily="34" charset="0"/>
                <a:cs typeface="Arial" panose="020B0604020202020204" pitchFamily="34" charset="0"/>
              </a:rPr>
              <a:t>FORATOM is the Brussels-based trade association for the nuclear energy industry in Europe. </a:t>
            </a:r>
            <a:endParaRPr sz="2970" dirty="0">
              <a:solidFill>
                <a:srgbClr val="1A202E"/>
              </a:solidFill>
              <a:latin typeface="Arial" panose="020B0604020202020204" pitchFamily="34" charset="0"/>
              <a:cs typeface="Arial" panose="020B0604020202020204" pitchFamily="34" charset="0"/>
            </a:endParaRPr>
          </a:p>
        </p:txBody>
      </p:sp>
      <p:sp>
        <p:nvSpPr>
          <p:cNvPr id="11" name="Shape 40">
            <a:extLst>
              <a:ext uri="{FF2B5EF4-FFF2-40B4-BE49-F238E27FC236}">
                <a16:creationId xmlns:a16="http://schemas.microsoft.com/office/drawing/2014/main" id="{EB5925EC-02B0-4AF4-BC66-BC48F5B9C34D}"/>
              </a:ext>
            </a:extLst>
          </p:cNvPr>
          <p:cNvSpPr/>
          <p:nvPr userDrawn="1"/>
        </p:nvSpPr>
        <p:spPr>
          <a:xfrm flipV="1">
            <a:off x="1461359" y="8179354"/>
            <a:ext cx="14969063" cy="4"/>
          </a:xfrm>
          <a:prstGeom prst="line">
            <a:avLst/>
          </a:prstGeom>
          <a:ln w="12700">
            <a:solidFill/>
            <a:miter lim="400000"/>
          </a:ln>
        </p:spPr>
        <p:txBody>
          <a:bodyPr lIns="75439" tIns="75439" rIns="75439" bIns="75439" anchor="ctr"/>
          <a:lstStyle/>
          <a:p>
            <a:pPr lvl="0">
              <a:defRPr sz="3200"/>
            </a:pPr>
            <a:endParaRPr sz="4752"/>
          </a:p>
        </p:txBody>
      </p:sp>
    </p:spTree>
    <p:extLst>
      <p:ext uri="{BB962C8B-B14F-4D97-AF65-F5344CB8AC3E}">
        <p14:creationId xmlns:p14="http://schemas.microsoft.com/office/powerpoint/2010/main" val="3497299988"/>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9423-F219-42C9-86A3-F491D897DE40}"/>
              </a:ext>
            </a:extLst>
          </p:cNvPr>
          <p:cNvSpPr>
            <a:spLocks noGrp="1"/>
          </p:cNvSpPr>
          <p:nvPr>
            <p:ph type="title" hasCustomPrompt="1"/>
          </p:nvPr>
        </p:nvSpPr>
        <p:spPr>
          <a:xfrm>
            <a:off x="983095" y="6613660"/>
            <a:ext cx="15615940" cy="998221"/>
          </a:xfrm>
        </p:spPr>
        <p:txBody>
          <a:bodyPr>
            <a:noAutofit/>
          </a:bodyPr>
          <a:lstStyle>
            <a:lvl1pPr>
              <a:defRPr sz="6336"/>
            </a:lvl1pPr>
          </a:lstStyle>
          <a:p>
            <a:r>
              <a:rPr lang="en-US" dirty="0"/>
              <a:t>Click to edit title</a:t>
            </a:r>
            <a:endParaRPr lang="en-GB" dirty="0"/>
          </a:p>
        </p:txBody>
      </p:sp>
      <p:pic>
        <p:nvPicPr>
          <p:cNvPr id="3" name="Picture 2" descr="A group of people standing in front of a body of water&#10;&#10;Description generated with high confidence">
            <a:extLst>
              <a:ext uri="{FF2B5EF4-FFF2-40B4-BE49-F238E27FC236}">
                <a16:creationId xmlns:a16="http://schemas.microsoft.com/office/drawing/2014/main" id="{F9576F02-3D63-4013-BCD4-EE08296C10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29" y="0"/>
            <a:ext cx="18103175" cy="5047537"/>
          </a:xfrm>
          <a:prstGeom prst="rect">
            <a:avLst/>
          </a:prstGeom>
        </p:spPr>
      </p:pic>
      <p:sp>
        <p:nvSpPr>
          <p:cNvPr id="4" name="Shape 36">
            <a:extLst>
              <a:ext uri="{FF2B5EF4-FFF2-40B4-BE49-F238E27FC236}">
                <a16:creationId xmlns:a16="http://schemas.microsoft.com/office/drawing/2014/main" id="{E6F31061-BD93-4358-B321-A0585CB3DAB1}"/>
              </a:ext>
            </a:extLst>
          </p:cNvPr>
          <p:cNvSpPr/>
          <p:nvPr userDrawn="1"/>
        </p:nvSpPr>
        <p:spPr>
          <a:xfrm>
            <a:off x="2863400" y="3639086"/>
            <a:ext cx="2784850" cy="28169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w="15875" cap="flat">
            <a:solidFill>
              <a:srgbClr val="95C023"/>
            </a:solidFill>
            <a:miter lim="400000"/>
          </a:ln>
          <a:effectLst/>
        </p:spPr>
        <p:txBody>
          <a:bodyPr wrap="square" lIns="0" tIns="0" rIns="0" bIns="0" numCol="1" anchor="ctr">
            <a:noAutofit/>
          </a:bodyPr>
          <a:lstStyle/>
          <a:p>
            <a:pPr lvl="0">
              <a:defRPr sz="3200">
                <a:solidFill>
                  <a:srgbClr val="FFFFFF"/>
                </a:solidFill>
              </a:defRPr>
            </a:pPr>
            <a:endParaRPr sz="4752" dirty="0"/>
          </a:p>
        </p:txBody>
      </p:sp>
      <p:sp>
        <p:nvSpPr>
          <p:cNvPr id="7" name="Shape 40">
            <a:extLst>
              <a:ext uri="{FF2B5EF4-FFF2-40B4-BE49-F238E27FC236}">
                <a16:creationId xmlns:a16="http://schemas.microsoft.com/office/drawing/2014/main" id="{2EF056DE-4BE1-468F-A2D8-920A360D9B4D}"/>
              </a:ext>
            </a:extLst>
          </p:cNvPr>
          <p:cNvSpPr/>
          <p:nvPr userDrawn="1"/>
        </p:nvSpPr>
        <p:spPr>
          <a:xfrm flipV="1">
            <a:off x="1385919" y="7758365"/>
            <a:ext cx="14969063" cy="4"/>
          </a:xfrm>
          <a:prstGeom prst="line">
            <a:avLst/>
          </a:prstGeom>
          <a:ln w="12700">
            <a:solidFill/>
            <a:miter lim="400000"/>
          </a:ln>
        </p:spPr>
        <p:txBody>
          <a:bodyPr lIns="75439" tIns="75439" rIns="75439" bIns="75439" anchor="ctr"/>
          <a:lstStyle/>
          <a:p>
            <a:pPr lvl="0">
              <a:defRPr sz="3200"/>
            </a:pPr>
            <a:endParaRPr sz="4752"/>
          </a:p>
        </p:txBody>
      </p:sp>
      <p:sp>
        <p:nvSpPr>
          <p:cNvPr id="11" name="Content Placeholder 10">
            <a:extLst>
              <a:ext uri="{FF2B5EF4-FFF2-40B4-BE49-F238E27FC236}">
                <a16:creationId xmlns:a16="http://schemas.microsoft.com/office/drawing/2014/main" id="{DA9C3A66-559A-4E1D-8B06-FE9307F3B55C}"/>
              </a:ext>
            </a:extLst>
          </p:cNvPr>
          <p:cNvSpPr>
            <a:spLocks noGrp="1"/>
          </p:cNvSpPr>
          <p:nvPr>
            <p:ph sz="quarter" idx="11" hasCustomPrompt="1"/>
          </p:nvPr>
        </p:nvSpPr>
        <p:spPr>
          <a:xfrm>
            <a:off x="1385919" y="8306005"/>
            <a:ext cx="11279518" cy="641032"/>
          </a:xfrm>
        </p:spPr>
        <p:txBody>
          <a:bodyPr/>
          <a:lstStyle>
            <a:lvl1pPr>
              <a:defRPr/>
            </a:lvl1pPr>
          </a:lstStyle>
          <a:p>
            <a:pPr lvl="0"/>
            <a:r>
              <a:rPr lang="en-US" dirty="0" err="1"/>
              <a:t>Clik</a:t>
            </a:r>
            <a:r>
              <a:rPr lang="en-US" dirty="0"/>
              <a:t> to edit person name</a:t>
            </a:r>
            <a:endParaRPr lang="en-GB" dirty="0"/>
          </a:p>
        </p:txBody>
      </p:sp>
      <p:sp>
        <p:nvSpPr>
          <p:cNvPr id="13" name="Text Placeholder 12">
            <a:extLst>
              <a:ext uri="{FF2B5EF4-FFF2-40B4-BE49-F238E27FC236}">
                <a16:creationId xmlns:a16="http://schemas.microsoft.com/office/drawing/2014/main" id="{05B9D48C-5EE6-4CE1-805B-4C65C1F14841}"/>
              </a:ext>
            </a:extLst>
          </p:cNvPr>
          <p:cNvSpPr>
            <a:spLocks noGrp="1"/>
          </p:cNvSpPr>
          <p:nvPr>
            <p:ph type="body" sz="quarter" idx="12" hasCustomPrompt="1"/>
          </p:nvPr>
        </p:nvSpPr>
        <p:spPr>
          <a:xfrm>
            <a:off x="1385920" y="9351056"/>
            <a:ext cx="11170635" cy="685681"/>
          </a:xfrm>
        </p:spPr>
        <p:txBody>
          <a:bodyPr/>
          <a:lstStyle>
            <a:lvl1pPr>
              <a:defRPr/>
            </a:lvl1pPr>
            <a:lvl5pPr marL="2715768" indent="0">
              <a:buNone/>
              <a:defRPr/>
            </a:lvl5pPr>
          </a:lstStyle>
          <a:p>
            <a:pPr lvl="0"/>
            <a:r>
              <a:rPr lang="en-US" dirty="0" err="1"/>
              <a:t>Clik</a:t>
            </a:r>
            <a:r>
              <a:rPr lang="en-US" dirty="0"/>
              <a:t> to edit role, company, date</a:t>
            </a:r>
            <a:endParaRPr lang="en-GB" dirty="0"/>
          </a:p>
        </p:txBody>
      </p:sp>
      <p:pic>
        <p:nvPicPr>
          <p:cNvPr id="9" name="Picture 8">
            <a:extLst>
              <a:ext uri="{FF2B5EF4-FFF2-40B4-BE49-F238E27FC236}">
                <a16:creationId xmlns:a16="http://schemas.microsoft.com/office/drawing/2014/main" id="{229DC5EF-9803-4A11-9D3B-14FD4CA78F9D}"/>
              </a:ext>
            </a:extLst>
          </p:cNvPr>
          <p:cNvPicPr>
            <a:picLocks noChangeAspect="1"/>
          </p:cNvPicPr>
          <p:nvPr userDrawn="1"/>
        </p:nvPicPr>
        <p:blipFill>
          <a:blip r:embed="rId4"/>
          <a:stretch>
            <a:fillRect/>
          </a:stretch>
        </p:blipFill>
        <p:spPr>
          <a:xfrm>
            <a:off x="14198411" y="3881083"/>
            <a:ext cx="2779874" cy="2566376"/>
          </a:xfrm>
          <a:prstGeom prst="ellipse">
            <a:avLst/>
          </a:prstGeom>
          <a:solidFill>
            <a:srgbClr val="00B050"/>
          </a:solidFill>
          <a:ln w="19050" cap="rnd">
            <a:solidFill>
              <a:schemeClr val="bg2">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25202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e">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D25E1398-494B-4568-93FA-F38214BEF91B}"/>
              </a:ext>
            </a:extLst>
          </p:cNvPr>
          <p:cNvSpPr>
            <a:spLocks noGrp="1"/>
          </p:cNvSpPr>
          <p:nvPr>
            <p:ph idx="1"/>
          </p:nvPr>
        </p:nvSpPr>
        <p:spPr>
          <a:xfrm>
            <a:off x="905272" y="2132594"/>
            <a:ext cx="16294894" cy="6798952"/>
          </a:xfrm>
          <a:prstGeom prst="rect">
            <a:avLst/>
          </a:prstGeom>
        </p:spPr>
        <p:txBody>
          <a:bodyPr/>
          <a:lstStyle>
            <a:lvl1pPr marL="0" indent="0">
              <a:buFontTx/>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Shape 40">
            <a:extLst>
              <a:ext uri="{FF2B5EF4-FFF2-40B4-BE49-F238E27FC236}">
                <a16:creationId xmlns:a16="http://schemas.microsoft.com/office/drawing/2014/main" id="{72FC69E8-1987-4546-B212-E0FFFC529F3A}"/>
              </a:ext>
            </a:extLst>
          </p:cNvPr>
          <p:cNvSpPr/>
          <p:nvPr userDrawn="1"/>
        </p:nvSpPr>
        <p:spPr>
          <a:xfrm flipV="1">
            <a:off x="1285915" y="1392457"/>
            <a:ext cx="15533612" cy="2"/>
          </a:xfrm>
          <a:prstGeom prst="line">
            <a:avLst/>
          </a:prstGeom>
          <a:ln w="6350">
            <a:solidFill>
              <a:schemeClr val="tx1"/>
            </a:solidFill>
            <a:miter lim="400000"/>
          </a:ln>
        </p:spPr>
        <p:txBody>
          <a:bodyPr lIns="37720" tIns="37720" rIns="37720" bIns="37720" anchor="ctr"/>
          <a:lstStyle/>
          <a:p>
            <a:pPr lvl="0">
              <a:defRPr sz="3200"/>
            </a:pPr>
            <a:endParaRPr sz="2376"/>
          </a:p>
        </p:txBody>
      </p:sp>
      <p:sp>
        <p:nvSpPr>
          <p:cNvPr id="2" name="Title 1">
            <a:extLst>
              <a:ext uri="{FF2B5EF4-FFF2-40B4-BE49-F238E27FC236}">
                <a16:creationId xmlns:a16="http://schemas.microsoft.com/office/drawing/2014/main" id="{402867AB-964D-4C56-9556-629295B83A13}"/>
              </a:ext>
            </a:extLst>
          </p:cNvPr>
          <p:cNvSpPr>
            <a:spLocks noGrp="1"/>
          </p:cNvSpPr>
          <p:nvPr>
            <p:ph type="title"/>
          </p:nvPr>
        </p:nvSpPr>
        <p:spPr/>
        <p:txBody>
          <a:bodyPr/>
          <a:lstStyle/>
          <a:p>
            <a:r>
              <a:rPr lang="en-US"/>
              <a:t>Click to edit Master title style</a:t>
            </a:r>
            <a:endParaRPr lang="en-GB"/>
          </a:p>
        </p:txBody>
      </p:sp>
      <p:sp>
        <p:nvSpPr>
          <p:cNvPr id="9" name="Slide Number Placeholder 5">
            <a:extLst>
              <a:ext uri="{FF2B5EF4-FFF2-40B4-BE49-F238E27FC236}">
                <a16:creationId xmlns:a16="http://schemas.microsoft.com/office/drawing/2014/main" id="{79EB4AB6-2BF9-46AF-B6F2-D79F05763E74}"/>
              </a:ext>
            </a:extLst>
          </p:cNvPr>
          <p:cNvSpPr txBox="1">
            <a:spLocks/>
          </p:cNvSpPr>
          <p:nvPr userDrawn="1"/>
        </p:nvSpPr>
        <p:spPr>
          <a:xfrm>
            <a:off x="17200166" y="123583"/>
            <a:ext cx="686415" cy="550139"/>
          </a:xfrm>
          <a:prstGeom prst="rect">
            <a:avLst/>
          </a:prstGeom>
        </p:spPr>
        <p:txBody>
          <a:bodyPr/>
          <a:lstStyle>
            <a:defPPr>
              <a:defRPr lang="en-US"/>
            </a:defPPr>
            <a:lvl1pPr marL="0" algn="r" defTabSz="457200" rtl="0" eaLnBrk="1" latinLnBrk="0" hangingPunct="1">
              <a:defRPr sz="9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FB7CB8C-1465-4755-BC59-43595AD50DAD}" type="slidenum">
              <a:rPr lang="en-GB" sz="1782" smtClean="0"/>
              <a:pPr/>
              <a:t>‹#›</a:t>
            </a:fld>
            <a:endParaRPr lang="en-GB" sz="1782" dirty="0"/>
          </a:p>
        </p:txBody>
      </p:sp>
      <p:grpSp>
        <p:nvGrpSpPr>
          <p:cNvPr id="13" name="Group 97">
            <a:extLst>
              <a:ext uri="{FF2B5EF4-FFF2-40B4-BE49-F238E27FC236}">
                <a16:creationId xmlns:a16="http://schemas.microsoft.com/office/drawing/2014/main" id="{F30441A0-B143-4A1F-A1D0-CF56AC2695E3}"/>
              </a:ext>
            </a:extLst>
          </p:cNvPr>
          <p:cNvGrpSpPr/>
          <p:nvPr userDrawn="1"/>
        </p:nvGrpSpPr>
        <p:grpSpPr>
          <a:xfrm>
            <a:off x="8795968" y="1501257"/>
            <a:ext cx="513498" cy="120007"/>
            <a:chOff x="-63500" y="0"/>
            <a:chExt cx="528276" cy="112088"/>
          </a:xfrm>
        </p:grpSpPr>
        <p:sp>
          <p:nvSpPr>
            <p:cNvPr id="14" name="Shape 94">
              <a:extLst>
                <a:ext uri="{FF2B5EF4-FFF2-40B4-BE49-F238E27FC236}">
                  <a16:creationId xmlns:a16="http://schemas.microsoft.com/office/drawing/2014/main" id="{A252FFA8-4875-4A29-BF8E-17C29FDEC898}"/>
                </a:ext>
              </a:extLst>
            </p:cNvPr>
            <p:cNvSpPr/>
            <p:nvPr/>
          </p:nvSpPr>
          <p:spPr>
            <a:xfrm>
              <a:off x="-63500"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sp>
          <p:nvSpPr>
            <p:cNvPr id="17" name="Shape 95">
              <a:extLst>
                <a:ext uri="{FF2B5EF4-FFF2-40B4-BE49-F238E27FC236}">
                  <a16:creationId xmlns:a16="http://schemas.microsoft.com/office/drawing/2014/main" id="{A950E654-8137-4BE9-BB16-3ECC1ADBD4CC}"/>
                </a:ext>
              </a:extLst>
            </p:cNvPr>
            <p:cNvSpPr/>
            <p:nvPr/>
          </p:nvSpPr>
          <p:spPr>
            <a:xfrm>
              <a:off x="144594"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sp>
          <p:nvSpPr>
            <p:cNvPr id="18" name="Shape 96">
              <a:extLst>
                <a:ext uri="{FF2B5EF4-FFF2-40B4-BE49-F238E27FC236}">
                  <a16:creationId xmlns:a16="http://schemas.microsoft.com/office/drawing/2014/main" id="{6B180DD2-4129-4AD5-B52F-7E30315CEDDB}"/>
                </a:ext>
              </a:extLst>
            </p:cNvPr>
            <p:cNvSpPr/>
            <p:nvPr/>
          </p:nvSpPr>
          <p:spPr>
            <a:xfrm>
              <a:off x="352688"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grpSp>
    </p:spTree>
    <p:extLst>
      <p:ext uri="{BB962C8B-B14F-4D97-AF65-F5344CB8AC3E}">
        <p14:creationId xmlns:p14="http://schemas.microsoft.com/office/powerpoint/2010/main" val="3134283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339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tex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952E507-533A-4984-9BC5-E2D80FA30468}"/>
              </a:ext>
            </a:extLst>
          </p:cNvPr>
          <p:cNvGrpSpPr/>
          <p:nvPr userDrawn="1"/>
        </p:nvGrpSpPr>
        <p:grpSpPr>
          <a:xfrm>
            <a:off x="12447864" y="9476443"/>
            <a:ext cx="5006700" cy="650901"/>
            <a:chOff x="19366549" y="13183723"/>
            <a:chExt cx="3371454" cy="432000"/>
          </a:xfrm>
        </p:grpSpPr>
        <p:sp>
          <p:nvSpPr>
            <p:cNvPr id="11" name="Shape 91">
              <a:extLst>
                <a:ext uri="{FF2B5EF4-FFF2-40B4-BE49-F238E27FC236}">
                  <a16:creationId xmlns:a16="http://schemas.microsoft.com/office/drawing/2014/main" id="{D6A95729-1DBD-4F48-A54A-C2FC5F2E21EC}"/>
                </a:ext>
              </a:extLst>
            </p:cNvPr>
            <p:cNvSpPr/>
            <p:nvPr userDrawn="1"/>
          </p:nvSpPr>
          <p:spPr>
            <a:xfrm>
              <a:off x="19798549" y="13239437"/>
              <a:ext cx="2939454" cy="266402"/>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defTabSz="457200">
                <a:lnSpc>
                  <a:spcPct val="120000"/>
                </a:lnSpc>
                <a:defRPr sz="1800">
                  <a:latin typeface="Lato Light"/>
                  <a:ea typeface="Lato Light"/>
                  <a:cs typeface="Lato Light"/>
                  <a:sym typeface="Lato Light"/>
                </a:defRPr>
              </a:lvl1pPr>
            </a:lstStyle>
            <a:p>
              <a:pPr lvl="0"/>
              <a:r>
                <a:rPr sz="1782">
                  <a:solidFill>
                    <a:schemeClr val="bg1">
                      <a:lumMod val="50000"/>
                    </a:schemeClr>
                  </a:solidFill>
                  <a:latin typeface="+mn-lt"/>
                  <a:cs typeface="Arial" panose="020B0604020202020204" pitchFamily="34" charset="0"/>
                </a:rPr>
                <a:t>www.</a:t>
              </a:r>
              <a:r>
                <a:rPr lang="fr-BE" sz="1782">
                  <a:solidFill>
                    <a:schemeClr val="bg1">
                      <a:lumMod val="50000"/>
                    </a:schemeClr>
                  </a:solidFill>
                  <a:latin typeface="+mn-lt"/>
                  <a:cs typeface="Arial" panose="020B0604020202020204" pitchFamily="34" charset="0"/>
                </a:rPr>
                <a:t>foratom.org</a:t>
              </a:r>
              <a:r>
                <a:rPr sz="1782">
                  <a:solidFill>
                    <a:schemeClr val="bg1">
                      <a:lumMod val="50000"/>
                    </a:schemeClr>
                  </a:solidFill>
                  <a:latin typeface="+mn-lt"/>
                  <a:cs typeface="Arial" panose="020B0604020202020204" pitchFamily="34" charset="0"/>
                </a:rPr>
                <a:t> |  </a:t>
              </a:r>
              <a:r>
                <a:rPr lang="fr-BE" sz="1782" err="1">
                  <a:solidFill>
                    <a:schemeClr val="bg1">
                      <a:lumMod val="50000"/>
                    </a:schemeClr>
                  </a:solidFill>
                  <a:latin typeface="+mn-lt"/>
                  <a:cs typeface="Arial" panose="020B0604020202020204" pitchFamily="34" charset="0"/>
                </a:rPr>
                <a:t>foratom</a:t>
              </a:r>
              <a:r>
                <a:rPr sz="1782">
                  <a:solidFill>
                    <a:schemeClr val="bg1">
                      <a:lumMod val="50000"/>
                    </a:schemeClr>
                  </a:solidFill>
                  <a:latin typeface="+mn-lt"/>
                  <a:cs typeface="Arial" panose="020B0604020202020204" pitchFamily="34" charset="0"/>
                </a:rPr>
                <a:t>@</a:t>
              </a:r>
              <a:r>
                <a:rPr lang="fr-BE" sz="1782">
                  <a:solidFill>
                    <a:schemeClr val="bg1">
                      <a:lumMod val="50000"/>
                    </a:schemeClr>
                  </a:solidFill>
                  <a:latin typeface="+mn-lt"/>
                  <a:cs typeface="Arial" panose="020B0604020202020204" pitchFamily="34" charset="0"/>
                </a:rPr>
                <a:t>foratom.org </a:t>
              </a:r>
              <a:r>
                <a:rPr sz="1782">
                  <a:solidFill>
                    <a:schemeClr val="bg1">
                      <a:lumMod val="50000"/>
                    </a:schemeClr>
                  </a:solidFill>
                  <a:latin typeface="+mn-lt"/>
                  <a:cs typeface="Arial" panose="020B0604020202020204" pitchFamily="34" charset="0"/>
                </a:rPr>
                <a:t>|</a:t>
              </a:r>
            </a:p>
          </p:txBody>
        </p:sp>
        <p:sp>
          <p:nvSpPr>
            <p:cNvPr id="12" name="Shape 36">
              <a:extLst>
                <a:ext uri="{FF2B5EF4-FFF2-40B4-BE49-F238E27FC236}">
                  <a16:creationId xmlns:a16="http://schemas.microsoft.com/office/drawing/2014/main" id="{2221F7B8-C16B-43B4-82DE-4C97B2F69519}"/>
                </a:ext>
              </a:extLst>
            </p:cNvPr>
            <p:cNvSpPr/>
            <p:nvPr/>
          </p:nvSpPr>
          <p:spPr>
            <a:xfrm>
              <a:off x="19366549" y="13183723"/>
              <a:ext cx="432000" cy="432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w="19050" cap="flat">
              <a:solidFill>
                <a:srgbClr val="95C023"/>
              </a:solidFill>
              <a:miter lim="400000"/>
            </a:ln>
            <a:effectLst/>
          </p:spPr>
          <p:txBody>
            <a:bodyPr wrap="square" lIns="0" tIns="0" rIns="0" bIns="0" numCol="1" anchor="ctr">
              <a:noAutofit/>
            </a:bodyPr>
            <a:lstStyle/>
            <a:p>
              <a:pPr lvl="0">
                <a:defRPr sz="3200">
                  <a:solidFill>
                    <a:srgbClr val="FFFFFF"/>
                  </a:solidFill>
                </a:defRPr>
              </a:pPr>
              <a:endParaRPr sz="1782">
                <a:solidFill>
                  <a:schemeClr val="bg1">
                    <a:lumMod val="50000"/>
                  </a:schemeClr>
                </a:solidFill>
              </a:endParaRPr>
            </a:p>
          </p:txBody>
        </p:sp>
      </p:grpSp>
      <p:sp>
        <p:nvSpPr>
          <p:cNvPr id="15" name="Content Placeholder 2">
            <a:extLst>
              <a:ext uri="{FF2B5EF4-FFF2-40B4-BE49-F238E27FC236}">
                <a16:creationId xmlns:a16="http://schemas.microsoft.com/office/drawing/2014/main" id="{D25E1398-494B-4568-93FA-F38214BEF91B}"/>
              </a:ext>
            </a:extLst>
          </p:cNvPr>
          <p:cNvSpPr>
            <a:spLocks noGrp="1"/>
          </p:cNvSpPr>
          <p:nvPr>
            <p:ph idx="1"/>
          </p:nvPr>
        </p:nvSpPr>
        <p:spPr>
          <a:xfrm>
            <a:off x="905272" y="2132594"/>
            <a:ext cx="16294894" cy="6798952"/>
          </a:xfrm>
          <a:prstGeom prst="rect">
            <a:avLst/>
          </a:prstGeom>
        </p:spPr>
        <p:txBody>
          <a:bodyPr/>
          <a:lstStyle>
            <a:lvl1pPr marL="0" indent="0">
              <a:buFontTx/>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5">
            <a:extLst>
              <a:ext uri="{FF2B5EF4-FFF2-40B4-BE49-F238E27FC236}">
                <a16:creationId xmlns:a16="http://schemas.microsoft.com/office/drawing/2014/main" id="{79EB4AB6-2BF9-46AF-B6F2-D79F05763E74}"/>
              </a:ext>
            </a:extLst>
          </p:cNvPr>
          <p:cNvSpPr txBox="1">
            <a:spLocks/>
          </p:cNvSpPr>
          <p:nvPr userDrawn="1"/>
        </p:nvSpPr>
        <p:spPr>
          <a:xfrm>
            <a:off x="17200166" y="123585"/>
            <a:ext cx="686415" cy="550139"/>
          </a:xfrm>
          <a:prstGeom prst="rect">
            <a:avLst/>
          </a:prstGeom>
        </p:spPr>
        <p:txBody>
          <a:bodyPr/>
          <a:lstStyle>
            <a:defPPr>
              <a:defRPr lang="en-US"/>
            </a:defPPr>
            <a:lvl1pPr marL="0" algn="r" defTabSz="457200" rtl="0" eaLnBrk="1" latinLnBrk="0" hangingPunct="1">
              <a:defRPr sz="9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FB7CB8C-1465-4755-BC59-43595AD50DAD}" type="slidenum">
              <a:rPr lang="en-GB" sz="1782" smtClean="0"/>
              <a:pPr/>
              <a:t>‹#›</a:t>
            </a:fld>
            <a:endParaRPr lang="en-GB" sz="1782"/>
          </a:p>
        </p:txBody>
      </p:sp>
    </p:spTree>
    <p:extLst>
      <p:ext uri="{BB962C8B-B14F-4D97-AF65-F5344CB8AC3E}">
        <p14:creationId xmlns:p14="http://schemas.microsoft.com/office/powerpoint/2010/main" val="2399851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653621AC-AE1F-4725-976F-0541C091E949}" type="slidenum">
              <a:rPr lang="es-ES" altLang="en-US"/>
              <a:pPr>
                <a:defRPr/>
              </a:pPr>
              <a:t>‹#›</a:t>
            </a:fld>
            <a:endParaRPr lang="es-ES" altLang="en-US"/>
          </a:p>
        </p:txBody>
      </p:sp>
    </p:spTree>
    <p:extLst>
      <p:ext uri="{BB962C8B-B14F-4D97-AF65-F5344CB8AC3E}">
        <p14:creationId xmlns:p14="http://schemas.microsoft.com/office/powerpoint/2010/main" val="87473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2_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084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90616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026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782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B998F8-5F60-4F3A-941E-65C7CA793196}"/>
              </a:ext>
            </a:extLst>
          </p:cNvPr>
          <p:cNvSpPr/>
          <p:nvPr userDrawn="1"/>
        </p:nvSpPr>
        <p:spPr>
          <a:xfrm>
            <a:off x="0" y="0"/>
            <a:ext cx="5912558" cy="103330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nvGrpSpPr>
          <p:cNvPr id="17" name="Group 16">
            <a:extLst>
              <a:ext uri="{FF2B5EF4-FFF2-40B4-BE49-F238E27FC236}">
                <a16:creationId xmlns:a16="http://schemas.microsoft.com/office/drawing/2014/main" id="{16E2B211-279E-47AD-8321-BBE0A034E63C}"/>
              </a:ext>
            </a:extLst>
          </p:cNvPr>
          <p:cNvGrpSpPr/>
          <p:nvPr userDrawn="1"/>
        </p:nvGrpSpPr>
        <p:grpSpPr>
          <a:xfrm rot="12911792" flipH="1" flipV="1">
            <a:off x="4143719" y="6366664"/>
            <a:ext cx="1049068" cy="742681"/>
            <a:chOff x="5405974" y="1533288"/>
            <a:chExt cx="608646" cy="424685"/>
          </a:xfrm>
        </p:grpSpPr>
        <p:sp>
          <p:nvSpPr>
            <p:cNvPr id="18" name="Trapezoid 17">
              <a:extLst>
                <a:ext uri="{FF2B5EF4-FFF2-40B4-BE49-F238E27FC236}">
                  <a16:creationId xmlns:a16="http://schemas.microsoft.com/office/drawing/2014/main" id="{3DECB3E9-32A4-485B-873B-63C6C59490D1}"/>
                </a:ext>
              </a:extLst>
            </p:cNvPr>
            <p:cNvSpPr/>
            <p:nvPr/>
          </p:nvSpPr>
          <p:spPr>
            <a:xfrm rot="5912136" flipH="1">
              <a:off x="5633173" y="1617814"/>
              <a:ext cx="141626" cy="93186"/>
            </a:xfrm>
            <a:prstGeom prst="trapezoid">
              <a:avLst>
                <a:gd name="adj" fmla="val 12383"/>
              </a:avLst>
            </a:prstGeom>
            <a:solidFill>
              <a:schemeClr val="accent2">
                <a:lumMod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9" name="Trapezoid 18">
              <a:extLst>
                <a:ext uri="{FF2B5EF4-FFF2-40B4-BE49-F238E27FC236}">
                  <a16:creationId xmlns:a16="http://schemas.microsoft.com/office/drawing/2014/main" id="{B97B4F36-AF1D-4D48-AB73-9687DD625973}"/>
                </a:ext>
              </a:extLst>
            </p:cNvPr>
            <p:cNvSpPr/>
            <p:nvPr/>
          </p:nvSpPr>
          <p:spPr>
            <a:xfrm rot="7277434" flipH="1">
              <a:off x="5857778" y="1735728"/>
              <a:ext cx="103331" cy="96694"/>
            </a:xfrm>
            <a:prstGeom prst="trapezoid">
              <a:avLst>
                <a:gd name="adj" fmla="val 12383"/>
              </a:avLst>
            </a:prstGeom>
            <a:solidFill>
              <a:schemeClr val="accent2">
                <a:lumMod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0" name="Trapezoid 19">
              <a:extLst>
                <a:ext uri="{FF2B5EF4-FFF2-40B4-BE49-F238E27FC236}">
                  <a16:creationId xmlns:a16="http://schemas.microsoft.com/office/drawing/2014/main" id="{18628655-B24C-4AA8-B86F-E4649EC635E8}"/>
                </a:ext>
              </a:extLst>
            </p:cNvPr>
            <p:cNvSpPr/>
            <p:nvPr/>
          </p:nvSpPr>
          <p:spPr>
            <a:xfrm rot="5912136" flipH="1">
              <a:off x="5438996" y="1500266"/>
              <a:ext cx="200130" cy="266173"/>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1" name="Trapezoid 20">
              <a:extLst>
                <a:ext uri="{FF2B5EF4-FFF2-40B4-BE49-F238E27FC236}">
                  <a16:creationId xmlns:a16="http://schemas.microsoft.com/office/drawing/2014/main" id="{3A6B24C9-2F1F-4C5E-B867-73AE6CD03838}"/>
                </a:ext>
              </a:extLst>
            </p:cNvPr>
            <p:cNvSpPr/>
            <p:nvPr/>
          </p:nvSpPr>
          <p:spPr>
            <a:xfrm rot="7277434" flipH="1">
              <a:off x="5727739" y="1619233"/>
              <a:ext cx="146016" cy="194202"/>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2" name="Trapezoid 21">
              <a:extLst>
                <a:ext uri="{FF2B5EF4-FFF2-40B4-BE49-F238E27FC236}">
                  <a16:creationId xmlns:a16="http://schemas.microsoft.com/office/drawing/2014/main" id="{2AA7F5E5-BC6C-4756-A8EB-16B8328FA881}"/>
                </a:ext>
              </a:extLst>
            </p:cNvPr>
            <p:cNvSpPr/>
            <p:nvPr/>
          </p:nvSpPr>
          <p:spPr>
            <a:xfrm rot="8867088" flipH="1">
              <a:off x="5921123" y="1778027"/>
              <a:ext cx="93497" cy="179946"/>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23" name="Group 22">
            <a:extLst>
              <a:ext uri="{FF2B5EF4-FFF2-40B4-BE49-F238E27FC236}">
                <a16:creationId xmlns:a16="http://schemas.microsoft.com/office/drawing/2014/main" id="{497CDF6D-E63B-4A20-B935-7F27169038D3}"/>
              </a:ext>
            </a:extLst>
          </p:cNvPr>
          <p:cNvGrpSpPr/>
          <p:nvPr userDrawn="1"/>
        </p:nvGrpSpPr>
        <p:grpSpPr>
          <a:xfrm rot="20269720">
            <a:off x="4141507" y="6926490"/>
            <a:ext cx="1148022" cy="1162544"/>
            <a:chOff x="7167947" y="1624190"/>
            <a:chExt cx="2677920" cy="2672764"/>
          </a:xfrm>
          <a:solidFill>
            <a:schemeClr val="bg1"/>
          </a:solidFill>
        </p:grpSpPr>
        <p:sp>
          <p:nvSpPr>
            <p:cNvPr id="24" name="Freeform: Shape 23">
              <a:extLst>
                <a:ext uri="{FF2B5EF4-FFF2-40B4-BE49-F238E27FC236}">
                  <a16:creationId xmlns:a16="http://schemas.microsoft.com/office/drawing/2014/main" id="{B45EA29E-0702-4F6E-81A2-E3C8EFB2FBFE}"/>
                </a:ext>
              </a:extLst>
            </p:cNvPr>
            <p:cNvSpPr/>
            <p:nvPr/>
          </p:nvSpPr>
          <p:spPr>
            <a:xfrm>
              <a:off x="7167947" y="1624190"/>
              <a:ext cx="2677920" cy="2672764"/>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12700" cap="flat">
              <a:noFill/>
              <a:prstDash val="solid"/>
              <a:miter/>
            </a:ln>
          </p:spPr>
          <p:txBody>
            <a:bodyPr rtlCol="0" anchor="ctr"/>
            <a:lstStyle/>
            <a:p>
              <a:endParaRPr lang="en-US" sz="2673"/>
            </a:p>
          </p:txBody>
        </p:sp>
        <p:sp>
          <p:nvSpPr>
            <p:cNvPr id="25" name="Freeform: Shape 24">
              <a:extLst>
                <a:ext uri="{FF2B5EF4-FFF2-40B4-BE49-F238E27FC236}">
                  <a16:creationId xmlns:a16="http://schemas.microsoft.com/office/drawing/2014/main" id="{31429830-A1B2-46C6-8E1F-3CDD87BDE661}"/>
                </a:ext>
              </a:extLst>
            </p:cNvPr>
            <p:cNvSpPr/>
            <p:nvPr/>
          </p:nvSpPr>
          <p:spPr>
            <a:xfrm>
              <a:off x="7628244" y="2084297"/>
              <a:ext cx="1757326" cy="1752551"/>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12700" cap="flat">
              <a:noFill/>
              <a:prstDash val="solid"/>
              <a:miter/>
            </a:ln>
          </p:spPr>
          <p:txBody>
            <a:bodyPr rtlCol="0" anchor="ctr"/>
            <a:lstStyle/>
            <a:p>
              <a:endParaRPr lang="en-US" sz="2673" dirty="0"/>
            </a:p>
          </p:txBody>
        </p:sp>
      </p:grpSp>
      <p:grpSp>
        <p:nvGrpSpPr>
          <p:cNvPr id="26" name="Group 25">
            <a:extLst>
              <a:ext uri="{FF2B5EF4-FFF2-40B4-BE49-F238E27FC236}">
                <a16:creationId xmlns:a16="http://schemas.microsoft.com/office/drawing/2014/main" id="{4A5EFBF7-A8A4-4D6E-8808-92696D9AC638}"/>
              </a:ext>
            </a:extLst>
          </p:cNvPr>
          <p:cNvGrpSpPr/>
          <p:nvPr userDrawn="1"/>
        </p:nvGrpSpPr>
        <p:grpSpPr>
          <a:xfrm rot="6679697" flipV="1">
            <a:off x="3725951" y="6410000"/>
            <a:ext cx="1068575" cy="732474"/>
            <a:chOff x="5405974" y="1533288"/>
            <a:chExt cx="611040" cy="424965"/>
          </a:xfrm>
        </p:grpSpPr>
        <p:sp>
          <p:nvSpPr>
            <p:cNvPr id="27" name="Trapezoid 26">
              <a:extLst>
                <a:ext uri="{FF2B5EF4-FFF2-40B4-BE49-F238E27FC236}">
                  <a16:creationId xmlns:a16="http://schemas.microsoft.com/office/drawing/2014/main" id="{F604488B-1EF4-42B1-A6B5-7312ADA6A9C3}"/>
                </a:ext>
              </a:extLst>
            </p:cNvPr>
            <p:cNvSpPr/>
            <p:nvPr/>
          </p:nvSpPr>
          <p:spPr>
            <a:xfrm rot="5912136" flipH="1">
              <a:off x="5633173" y="1617814"/>
              <a:ext cx="141626" cy="93186"/>
            </a:xfrm>
            <a:prstGeom prst="trapezoid">
              <a:avLst>
                <a:gd name="adj" fmla="val 12383"/>
              </a:avLst>
            </a:prstGeom>
            <a:solidFill>
              <a:schemeClr val="accent2">
                <a:lumMod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28" name="Trapezoid 27">
              <a:extLst>
                <a:ext uri="{FF2B5EF4-FFF2-40B4-BE49-F238E27FC236}">
                  <a16:creationId xmlns:a16="http://schemas.microsoft.com/office/drawing/2014/main" id="{D7D307F1-17F2-4B95-9A10-54A9B7C0CFD4}"/>
                </a:ext>
              </a:extLst>
            </p:cNvPr>
            <p:cNvSpPr/>
            <p:nvPr/>
          </p:nvSpPr>
          <p:spPr>
            <a:xfrm rot="5912136" flipH="1">
              <a:off x="5438996" y="1500266"/>
              <a:ext cx="200130" cy="266173"/>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9" name="Trapezoid 28">
              <a:extLst>
                <a:ext uri="{FF2B5EF4-FFF2-40B4-BE49-F238E27FC236}">
                  <a16:creationId xmlns:a16="http://schemas.microsoft.com/office/drawing/2014/main" id="{1B2CFD6B-D5DB-4797-A1E8-D6713BECCFF0}"/>
                </a:ext>
              </a:extLst>
            </p:cNvPr>
            <p:cNvSpPr/>
            <p:nvPr/>
          </p:nvSpPr>
          <p:spPr>
            <a:xfrm rot="7277434" flipH="1">
              <a:off x="5857778" y="1735728"/>
              <a:ext cx="103331" cy="96694"/>
            </a:xfrm>
            <a:prstGeom prst="trapezoid">
              <a:avLst>
                <a:gd name="adj" fmla="val 12383"/>
              </a:avLst>
            </a:prstGeom>
            <a:solidFill>
              <a:schemeClr val="accent2">
                <a:lumMod val="5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0" name="Trapezoid 29">
              <a:extLst>
                <a:ext uri="{FF2B5EF4-FFF2-40B4-BE49-F238E27FC236}">
                  <a16:creationId xmlns:a16="http://schemas.microsoft.com/office/drawing/2014/main" id="{240F08C5-AEE4-4DA8-B595-DFD5AAB6DE0D}"/>
                </a:ext>
              </a:extLst>
            </p:cNvPr>
            <p:cNvSpPr/>
            <p:nvPr/>
          </p:nvSpPr>
          <p:spPr>
            <a:xfrm rot="7277434" flipH="1">
              <a:off x="5727739" y="1619233"/>
              <a:ext cx="146016" cy="194202"/>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1" name="Trapezoid 30">
              <a:extLst>
                <a:ext uri="{FF2B5EF4-FFF2-40B4-BE49-F238E27FC236}">
                  <a16:creationId xmlns:a16="http://schemas.microsoft.com/office/drawing/2014/main" id="{FB146A5D-87C6-47F6-BF4F-3E2D584E5F89}"/>
                </a:ext>
              </a:extLst>
            </p:cNvPr>
            <p:cNvSpPr/>
            <p:nvPr/>
          </p:nvSpPr>
          <p:spPr>
            <a:xfrm rot="8867088" flipH="1">
              <a:off x="5923517" y="1775373"/>
              <a:ext cx="93497" cy="182880"/>
            </a:xfrm>
            <a:prstGeom prst="trapezoid">
              <a:avLst>
                <a:gd name="adj" fmla="val 12383"/>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grpSp>
      <p:grpSp>
        <p:nvGrpSpPr>
          <p:cNvPr id="4" name="Group 3">
            <a:extLst>
              <a:ext uri="{FF2B5EF4-FFF2-40B4-BE49-F238E27FC236}">
                <a16:creationId xmlns:a16="http://schemas.microsoft.com/office/drawing/2014/main" id="{6A379968-FE4C-4380-9AD8-FCC2F2902ED8}"/>
              </a:ext>
            </a:extLst>
          </p:cNvPr>
          <p:cNvGrpSpPr/>
          <p:nvPr userDrawn="1"/>
        </p:nvGrpSpPr>
        <p:grpSpPr>
          <a:xfrm rot="2246763">
            <a:off x="2931633" y="2052526"/>
            <a:ext cx="3012411" cy="2678962"/>
            <a:chOff x="2753518" y="2997140"/>
            <a:chExt cx="2028524" cy="1778017"/>
          </a:xfrm>
          <a:solidFill>
            <a:schemeClr val="bg1">
              <a:alpha val="5000"/>
            </a:schemeClr>
          </a:solidFill>
        </p:grpSpPr>
        <p:sp>
          <p:nvSpPr>
            <p:cNvPr id="5" name="Freeform: Shape 4">
              <a:extLst>
                <a:ext uri="{FF2B5EF4-FFF2-40B4-BE49-F238E27FC236}">
                  <a16:creationId xmlns:a16="http://schemas.microsoft.com/office/drawing/2014/main" id="{CED8DA23-991A-4F5A-84D7-7BDAEC9B967B}"/>
                </a:ext>
              </a:extLst>
            </p:cNvPr>
            <p:cNvSpPr/>
            <p:nvPr/>
          </p:nvSpPr>
          <p:spPr>
            <a:xfrm>
              <a:off x="2753518" y="3683131"/>
              <a:ext cx="796648" cy="799367"/>
            </a:xfrm>
            <a:custGeom>
              <a:avLst/>
              <a:gdLst>
                <a:gd name="connsiteX0" fmla="*/ 817500 w 1511813"/>
                <a:gd name="connsiteY0" fmla="*/ 1518710 h 1516973"/>
                <a:gd name="connsiteX1" fmla="*/ 802537 w 1511813"/>
                <a:gd name="connsiteY1" fmla="*/ 1507875 h 1516973"/>
                <a:gd name="connsiteX2" fmla="*/ 780866 w 1511813"/>
                <a:gd name="connsiteY2" fmla="*/ 1442862 h 1516973"/>
                <a:gd name="connsiteX3" fmla="*/ 776738 w 1511813"/>
                <a:gd name="connsiteY3" fmla="*/ 1385072 h 1516973"/>
                <a:gd name="connsiteX4" fmla="*/ 760227 w 1511813"/>
                <a:gd name="connsiteY4" fmla="*/ 1369593 h 1516973"/>
                <a:gd name="connsiteX5" fmla="*/ 694698 w 1511813"/>
                <a:gd name="connsiteY5" fmla="*/ 1366497 h 1516973"/>
                <a:gd name="connsiteX6" fmla="*/ 676638 w 1511813"/>
                <a:gd name="connsiteY6" fmla="*/ 1379912 h 1516973"/>
                <a:gd name="connsiteX7" fmla="*/ 637940 w 1511813"/>
                <a:gd name="connsiteY7" fmla="*/ 1501683 h 1516973"/>
                <a:gd name="connsiteX8" fmla="*/ 622977 w 1511813"/>
                <a:gd name="connsiteY8" fmla="*/ 1508907 h 1516973"/>
                <a:gd name="connsiteX9" fmla="*/ 430517 w 1511813"/>
                <a:gd name="connsiteY9" fmla="*/ 1447505 h 1516973"/>
                <a:gd name="connsiteX10" fmla="*/ 422262 w 1511813"/>
                <a:gd name="connsiteY10" fmla="*/ 1431510 h 1516973"/>
                <a:gd name="connsiteX11" fmla="*/ 435677 w 1511813"/>
                <a:gd name="connsiteY11" fmla="*/ 1364433 h 1516973"/>
                <a:gd name="connsiteX12" fmla="*/ 461992 w 1511813"/>
                <a:gd name="connsiteY12" fmla="*/ 1310255 h 1516973"/>
                <a:gd name="connsiteX13" fmla="*/ 456316 w 1511813"/>
                <a:gd name="connsiteY13" fmla="*/ 1290132 h 1516973"/>
                <a:gd name="connsiteX14" fmla="*/ 395431 w 1511813"/>
                <a:gd name="connsiteY14" fmla="*/ 1251434 h 1516973"/>
                <a:gd name="connsiteX15" fmla="*/ 378919 w 1511813"/>
                <a:gd name="connsiteY15" fmla="*/ 1254014 h 1516973"/>
                <a:gd name="connsiteX16" fmla="*/ 283464 w 1511813"/>
                <a:gd name="connsiteY16" fmla="*/ 1342246 h 1516973"/>
                <a:gd name="connsiteX17" fmla="*/ 265920 w 1511813"/>
                <a:gd name="connsiteY17" fmla="*/ 1341214 h 1516973"/>
                <a:gd name="connsiteX18" fmla="*/ 130218 w 1511813"/>
                <a:gd name="connsiteY18" fmla="*/ 1191580 h 1516973"/>
                <a:gd name="connsiteX19" fmla="*/ 130734 w 1511813"/>
                <a:gd name="connsiteY19" fmla="*/ 1174553 h 1516973"/>
                <a:gd name="connsiteX20" fmla="*/ 177688 w 1511813"/>
                <a:gd name="connsiteY20" fmla="*/ 1121408 h 1516973"/>
                <a:gd name="connsiteX21" fmla="*/ 225674 w 1511813"/>
                <a:gd name="connsiteY21" fmla="*/ 1089417 h 1516973"/>
                <a:gd name="connsiteX22" fmla="*/ 230834 w 1511813"/>
                <a:gd name="connsiteY22" fmla="*/ 1067230 h 1516973"/>
                <a:gd name="connsiteX23" fmla="*/ 198327 w 1511813"/>
                <a:gd name="connsiteY23" fmla="*/ 1004281 h 1516973"/>
                <a:gd name="connsiteX24" fmla="*/ 183880 w 1511813"/>
                <a:gd name="connsiteY24" fmla="*/ 998089 h 1516973"/>
                <a:gd name="connsiteX25" fmla="*/ 67269 w 1511813"/>
                <a:gd name="connsiteY25" fmla="*/ 1025952 h 1516973"/>
                <a:gd name="connsiteX26" fmla="*/ 55918 w 1511813"/>
                <a:gd name="connsiteY26" fmla="*/ 1027500 h 1516973"/>
                <a:gd name="connsiteX27" fmla="*/ 41470 w 1511813"/>
                <a:gd name="connsiteY27" fmla="*/ 1018212 h 1516973"/>
                <a:gd name="connsiteX28" fmla="*/ 1224 w 1511813"/>
                <a:gd name="connsiteY28" fmla="*/ 841748 h 1516973"/>
                <a:gd name="connsiteX29" fmla="*/ 30635 w 1511813"/>
                <a:gd name="connsiteY29" fmla="*/ 797374 h 1516973"/>
                <a:gd name="connsiteX30" fmla="*/ 134862 w 1511813"/>
                <a:gd name="connsiteY30" fmla="*/ 778799 h 1516973"/>
                <a:gd name="connsiteX31" fmla="*/ 147246 w 1511813"/>
                <a:gd name="connsiteY31" fmla="*/ 765899 h 1516973"/>
                <a:gd name="connsiteX32" fmla="*/ 150342 w 1511813"/>
                <a:gd name="connsiteY32" fmla="*/ 696242 h 1516973"/>
                <a:gd name="connsiteX33" fmla="*/ 137442 w 1511813"/>
                <a:gd name="connsiteY33" fmla="*/ 678699 h 1516973"/>
                <a:gd name="connsiteX34" fmla="*/ 14639 w 1511813"/>
                <a:gd name="connsiteY34" fmla="*/ 639485 h 1516973"/>
                <a:gd name="connsiteX35" fmla="*/ 7932 w 1511813"/>
                <a:gd name="connsiteY35" fmla="*/ 625037 h 1516973"/>
                <a:gd name="connsiteX36" fmla="*/ 69333 w 1511813"/>
                <a:gd name="connsiteY36" fmla="*/ 432578 h 1516973"/>
                <a:gd name="connsiteX37" fmla="*/ 86360 w 1511813"/>
                <a:gd name="connsiteY37" fmla="*/ 423806 h 1516973"/>
                <a:gd name="connsiteX38" fmla="*/ 150858 w 1511813"/>
                <a:gd name="connsiteY38" fmla="*/ 436706 h 1516973"/>
                <a:gd name="connsiteX39" fmla="*/ 206583 w 1511813"/>
                <a:gd name="connsiteY39" fmla="*/ 463536 h 1516973"/>
                <a:gd name="connsiteX40" fmla="*/ 227738 w 1511813"/>
                <a:gd name="connsiteY40" fmla="*/ 457345 h 1516973"/>
                <a:gd name="connsiteX41" fmla="*/ 266952 w 1511813"/>
                <a:gd name="connsiteY41" fmla="*/ 396459 h 1516973"/>
                <a:gd name="connsiteX42" fmla="*/ 264373 w 1511813"/>
                <a:gd name="connsiteY42" fmla="*/ 380980 h 1516973"/>
                <a:gd name="connsiteX43" fmla="*/ 175108 w 1511813"/>
                <a:gd name="connsiteY43" fmla="*/ 284492 h 1516973"/>
                <a:gd name="connsiteX44" fmla="*/ 176140 w 1511813"/>
                <a:gd name="connsiteY44" fmla="*/ 267981 h 1516973"/>
                <a:gd name="connsiteX45" fmla="*/ 325258 w 1511813"/>
                <a:gd name="connsiteY45" fmla="*/ 132279 h 1516973"/>
                <a:gd name="connsiteX46" fmla="*/ 343317 w 1511813"/>
                <a:gd name="connsiteY46" fmla="*/ 132795 h 1516973"/>
                <a:gd name="connsiteX47" fmla="*/ 395431 w 1511813"/>
                <a:gd name="connsiteY47" fmla="*/ 178717 h 1516973"/>
                <a:gd name="connsiteX48" fmla="*/ 426389 w 1511813"/>
                <a:gd name="connsiteY48" fmla="*/ 224639 h 1516973"/>
                <a:gd name="connsiteX49" fmla="*/ 451156 w 1511813"/>
                <a:gd name="connsiteY49" fmla="*/ 231347 h 1516973"/>
                <a:gd name="connsiteX50" fmla="*/ 512042 w 1511813"/>
                <a:gd name="connsiteY50" fmla="*/ 200388 h 1516973"/>
                <a:gd name="connsiteX51" fmla="*/ 518233 w 1511813"/>
                <a:gd name="connsiteY51" fmla="*/ 183877 h 1516973"/>
                <a:gd name="connsiteX52" fmla="*/ 491403 w 1511813"/>
                <a:gd name="connsiteY52" fmla="*/ 69846 h 1516973"/>
                <a:gd name="connsiteX53" fmla="*/ 489855 w 1511813"/>
                <a:gd name="connsiteY53" fmla="*/ 58494 h 1516973"/>
                <a:gd name="connsiteX54" fmla="*/ 499658 w 1511813"/>
                <a:gd name="connsiteY54" fmla="*/ 43015 h 1516973"/>
                <a:gd name="connsiteX55" fmla="*/ 695730 w 1511813"/>
                <a:gd name="connsiteY55" fmla="*/ 189 h 1516973"/>
                <a:gd name="connsiteX56" fmla="*/ 713273 w 1511813"/>
                <a:gd name="connsiteY56" fmla="*/ 12056 h 1516973"/>
                <a:gd name="connsiteX57" fmla="*/ 721012 w 1511813"/>
                <a:gd name="connsiteY57" fmla="*/ 35275 h 1516973"/>
                <a:gd name="connsiteX58" fmla="*/ 738556 w 1511813"/>
                <a:gd name="connsiteY58" fmla="*/ 134343 h 1516973"/>
                <a:gd name="connsiteX59" fmla="*/ 753519 w 1511813"/>
                <a:gd name="connsiteY59" fmla="*/ 148790 h 1516973"/>
                <a:gd name="connsiteX60" fmla="*/ 820596 w 1511813"/>
                <a:gd name="connsiteY60" fmla="*/ 151886 h 1516973"/>
                <a:gd name="connsiteX61" fmla="*/ 838655 w 1511813"/>
                <a:gd name="connsiteY61" fmla="*/ 138471 h 1516973"/>
                <a:gd name="connsiteX62" fmla="*/ 877354 w 1511813"/>
                <a:gd name="connsiteY62" fmla="*/ 16700 h 1516973"/>
                <a:gd name="connsiteX63" fmla="*/ 892317 w 1511813"/>
                <a:gd name="connsiteY63" fmla="*/ 9476 h 1516973"/>
                <a:gd name="connsiteX64" fmla="*/ 1084777 w 1511813"/>
                <a:gd name="connsiteY64" fmla="*/ 70878 h 1516973"/>
                <a:gd name="connsiteX65" fmla="*/ 1093032 w 1511813"/>
                <a:gd name="connsiteY65" fmla="*/ 86873 h 1516973"/>
                <a:gd name="connsiteX66" fmla="*/ 1079617 w 1511813"/>
                <a:gd name="connsiteY66" fmla="*/ 152402 h 1516973"/>
                <a:gd name="connsiteX67" fmla="*/ 1053302 w 1511813"/>
                <a:gd name="connsiteY67" fmla="*/ 206580 h 1516973"/>
                <a:gd name="connsiteX68" fmla="*/ 1060010 w 1511813"/>
                <a:gd name="connsiteY68" fmla="*/ 228251 h 1516973"/>
                <a:gd name="connsiteX69" fmla="*/ 1118315 w 1511813"/>
                <a:gd name="connsiteY69" fmla="*/ 265917 h 1516973"/>
                <a:gd name="connsiteX70" fmla="*/ 1136374 w 1511813"/>
                <a:gd name="connsiteY70" fmla="*/ 262821 h 1516973"/>
                <a:gd name="connsiteX71" fmla="*/ 1232346 w 1511813"/>
                <a:gd name="connsiteY71" fmla="*/ 174589 h 1516973"/>
                <a:gd name="connsiteX72" fmla="*/ 1247825 w 1511813"/>
                <a:gd name="connsiteY72" fmla="*/ 175621 h 1516973"/>
                <a:gd name="connsiteX73" fmla="*/ 1384559 w 1511813"/>
                <a:gd name="connsiteY73" fmla="*/ 325770 h 1516973"/>
                <a:gd name="connsiteX74" fmla="*/ 1384043 w 1511813"/>
                <a:gd name="connsiteY74" fmla="*/ 342798 h 1516973"/>
                <a:gd name="connsiteX75" fmla="*/ 1336057 w 1511813"/>
                <a:gd name="connsiteY75" fmla="*/ 396975 h 1516973"/>
                <a:gd name="connsiteX76" fmla="*/ 1291167 w 1511813"/>
                <a:gd name="connsiteY76" fmla="*/ 426902 h 1516973"/>
                <a:gd name="connsiteX77" fmla="*/ 1284976 w 1511813"/>
                <a:gd name="connsiteY77" fmla="*/ 451153 h 1516973"/>
                <a:gd name="connsiteX78" fmla="*/ 1316450 w 1511813"/>
                <a:gd name="connsiteY78" fmla="*/ 513070 h 1516973"/>
                <a:gd name="connsiteX79" fmla="*/ 1330898 w 1511813"/>
                <a:gd name="connsiteY79" fmla="*/ 519262 h 1516973"/>
                <a:gd name="connsiteX80" fmla="*/ 1447509 w 1511813"/>
                <a:gd name="connsiteY80" fmla="*/ 491399 h 1516973"/>
                <a:gd name="connsiteX81" fmla="*/ 1458860 w 1511813"/>
                <a:gd name="connsiteY81" fmla="*/ 489851 h 1516973"/>
                <a:gd name="connsiteX82" fmla="*/ 1473307 w 1511813"/>
                <a:gd name="connsiteY82" fmla="*/ 499139 h 1516973"/>
                <a:gd name="connsiteX83" fmla="*/ 1513554 w 1511813"/>
                <a:gd name="connsiteY83" fmla="*/ 675603 h 1516973"/>
                <a:gd name="connsiteX84" fmla="*/ 1514070 w 1511813"/>
                <a:gd name="connsiteY84" fmla="*/ 679215 h 1516973"/>
                <a:gd name="connsiteX85" fmla="*/ 1490335 w 1511813"/>
                <a:gd name="connsiteY85" fmla="*/ 717397 h 1516973"/>
                <a:gd name="connsiteX86" fmla="*/ 1379916 w 1511813"/>
                <a:gd name="connsiteY86" fmla="*/ 738036 h 1516973"/>
                <a:gd name="connsiteX87" fmla="*/ 1367532 w 1511813"/>
                <a:gd name="connsiteY87" fmla="*/ 749904 h 1516973"/>
                <a:gd name="connsiteX88" fmla="*/ 1363920 w 1511813"/>
                <a:gd name="connsiteY88" fmla="*/ 822141 h 1516973"/>
                <a:gd name="connsiteX89" fmla="*/ 1375788 w 1511813"/>
                <a:gd name="connsiteY89" fmla="*/ 838136 h 1516973"/>
                <a:gd name="connsiteX90" fmla="*/ 1498590 w 1511813"/>
                <a:gd name="connsiteY90" fmla="*/ 876834 h 1516973"/>
                <a:gd name="connsiteX91" fmla="*/ 1506330 w 1511813"/>
                <a:gd name="connsiteY91" fmla="*/ 891798 h 1516973"/>
                <a:gd name="connsiteX92" fmla="*/ 1444413 w 1511813"/>
                <a:gd name="connsiteY92" fmla="*/ 1085289 h 1516973"/>
                <a:gd name="connsiteX93" fmla="*/ 1429449 w 1511813"/>
                <a:gd name="connsiteY93" fmla="*/ 1093029 h 1516973"/>
                <a:gd name="connsiteX94" fmla="*/ 1306647 w 1511813"/>
                <a:gd name="connsiteY94" fmla="*/ 1052783 h 1516973"/>
                <a:gd name="connsiteX95" fmla="*/ 1287556 w 1511813"/>
                <a:gd name="connsiteY95" fmla="*/ 1057942 h 1516973"/>
                <a:gd name="connsiteX96" fmla="*/ 1248857 w 1511813"/>
                <a:gd name="connsiteY96" fmla="*/ 1118828 h 1516973"/>
                <a:gd name="connsiteX97" fmla="*/ 1250405 w 1511813"/>
                <a:gd name="connsiteY97" fmla="*/ 1135339 h 1516973"/>
                <a:gd name="connsiteX98" fmla="*/ 1339153 w 1511813"/>
                <a:gd name="connsiteY98" fmla="*/ 1230795 h 1516973"/>
                <a:gd name="connsiteX99" fmla="*/ 1337605 w 1511813"/>
                <a:gd name="connsiteY99" fmla="*/ 1249370 h 1516973"/>
                <a:gd name="connsiteX100" fmla="*/ 1189004 w 1511813"/>
                <a:gd name="connsiteY100" fmla="*/ 1384040 h 1516973"/>
                <a:gd name="connsiteX101" fmla="*/ 1170945 w 1511813"/>
                <a:gd name="connsiteY101" fmla="*/ 1383524 h 1516973"/>
                <a:gd name="connsiteX102" fmla="*/ 1118831 w 1511813"/>
                <a:gd name="connsiteY102" fmla="*/ 1337602 h 1516973"/>
                <a:gd name="connsiteX103" fmla="*/ 1086840 w 1511813"/>
                <a:gd name="connsiteY103" fmla="*/ 1289616 h 1516973"/>
                <a:gd name="connsiteX104" fmla="*/ 1064137 w 1511813"/>
                <a:gd name="connsiteY104" fmla="*/ 1284456 h 1516973"/>
                <a:gd name="connsiteX105" fmla="*/ 1002220 w 1511813"/>
                <a:gd name="connsiteY105" fmla="*/ 1316447 h 1516973"/>
                <a:gd name="connsiteX106" fmla="*/ 996028 w 1511813"/>
                <a:gd name="connsiteY106" fmla="*/ 1332958 h 1516973"/>
                <a:gd name="connsiteX107" fmla="*/ 1022859 w 1511813"/>
                <a:gd name="connsiteY107" fmla="*/ 1446989 h 1516973"/>
                <a:gd name="connsiteX108" fmla="*/ 1024407 w 1511813"/>
                <a:gd name="connsiteY108" fmla="*/ 1459889 h 1516973"/>
                <a:gd name="connsiteX109" fmla="*/ 1015636 w 1511813"/>
                <a:gd name="connsiteY109" fmla="*/ 1473304 h 1516973"/>
                <a:gd name="connsiteX110" fmla="*/ 817500 w 1511813"/>
                <a:gd name="connsiteY110" fmla="*/ 1518710 h 1516973"/>
                <a:gd name="connsiteX111" fmla="*/ 758163 w 1511813"/>
                <a:gd name="connsiteY111" fmla="*/ 1148238 h 1516973"/>
                <a:gd name="connsiteX112" fmla="*/ 1145146 w 1511813"/>
                <a:gd name="connsiteY112" fmla="*/ 758675 h 1516973"/>
                <a:gd name="connsiteX113" fmla="*/ 757131 w 1511813"/>
                <a:gd name="connsiteY113" fmla="*/ 371176 h 1516973"/>
                <a:gd name="connsiteX114" fmla="*/ 368600 w 1511813"/>
                <a:gd name="connsiteY114" fmla="*/ 759707 h 1516973"/>
                <a:gd name="connsiteX115" fmla="*/ 758163 w 1511813"/>
                <a:gd name="connsiteY115" fmla="*/ 1148238 h 151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511813" h="1516973">
                  <a:moveTo>
                    <a:pt x="817500" y="1518710"/>
                  </a:moveTo>
                  <a:cubicBezTo>
                    <a:pt x="809245" y="1520774"/>
                    <a:pt x="805633" y="1516130"/>
                    <a:pt x="802537" y="1507875"/>
                  </a:cubicBezTo>
                  <a:cubicBezTo>
                    <a:pt x="795829" y="1486204"/>
                    <a:pt x="788090" y="1464532"/>
                    <a:pt x="780866" y="1442862"/>
                  </a:cubicBezTo>
                  <a:cubicBezTo>
                    <a:pt x="774674" y="1424286"/>
                    <a:pt x="777770" y="1404679"/>
                    <a:pt x="776738" y="1385072"/>
                  </a:cubicBezTo>
                  <a:cubicBezTo>
                    <a:pt x="776222" y="1369593"/>
                    <a:pt x="775706" y="1370109"/>
                    <a:pt x="760227" y="1369593"/>
                  </a:cubicBezTo>
                  <a:cubicBezTo>
                    <a:pt x="738556" y="1369593"/>
                    <a:pt x="716369" y="1368045"/>
                    <a:pt x="694698" y="1366497"/>
                  </a:cubicBezTo>
                  <a:cubicBezTo>
                    <a:pt x="683346" y="1365465"/>
                    <a:pt x="676638" y="1365981"/>
                    <a:pt x="676638" y="1379912"/>
                  </a:cubicBezTo>
                  <a:cubicBezTo>
                    <a:pt x="676638" y="1424286"/>
                    <a:pt x="655483" y="1462469"/>
                    <a:pt x="637940" y="1501683"/>
                  </a:cubicBezTo>
                  <a:cubicBezTo>
                    <a:pt x="634844" y="1508907"/>
                    <a:pt x="630716" y="1510454"/>
                    <a:pt x="622977" y="1508907"/>
                  </a:cubicBezTo>
                  <a:cubicBezTo>
                    <a:pt x="556416" y="1496523"/>
                    <a:pt x="492434" y="1475368"/>
                    <a:pt x="430517" y="1447505"/>
                  </a:cubicBezTo>
                  <a:cubicBezTo>
                    <a:pt x="423294" y="1443893"/>
                    <a:pt x="420198" y="1440282"/>
                    <a:pt x="422262" y="1431510"/>
                  </a:cubicBezTo>
                  <a:cubicBezTo>
                    <a:pt x="427421" y="1409323"/>
                    <a:pt x="431033" y="1386620"/>
                    <a:pt x="435677" y="1364433"/>
                  </a:cubicBezTo>
                  <a:cubicBezTo>
                    <a:pt x="439805" y="1344310"/>
                    <a:pt x="452704" y="1327798"/>
                    <a:pt x="461992" y="1310255"/>
                  </a:cubicBezTo>
                  <a:cubicBezTo>
                    <a:pt x="467152" y="1300452"/>
                    <a:pt x="466120" y="1295808"/>
                    <a:pt x="456316" y="1290132"/>
                  </a:cubicBezTo>
                  <a:cubicBezTo>
                    <a:pt x="435677" y="1278265"/>
                    <a:pt x="415554" y="1264849"/>
                    <a:pt x="395431" y="1251434"/>
                  </a:cubicBezTo>
                  <a:cubicBezTo>
                    <a:pt x="388207" y="1246274"/>
                    <a:pt x="383563" y="1246274"/>
                    <a:pt x="378919" y="1254014"/>
                  </a:cubicBezTo>
                  <a:cubicBezTo>
                    <a:pt x="356216" y="1293228"/>
                    <a:pt x="319066" y="1317479"/>
                    <a:pt x="283464" y="1342246"/>
                  </a:cubicBezTo>
                  <a:cubicBezTo>
                    <a:pt x="276240" y="1346890"/>
                    <a:pt x="272112" y="1346374"/>
                    <a:pt x="265920" y="1341214"/>
                  </a:cubicBezTo>
                  <a:cubicBezTo>
                    <a:pt x="214323" y="1297356"/>
                    <a:pt x="169433" y="1246790"/>
                    <a:pt x="130218" y="1191580"/>
                  </a:cubicBezTo>
                  <a:cubicBezTo>
                    <a:pt x="125575" y="1185389"/>
                    <a:pt x="125059" y="1180745"/>
                    <a:pt x="130734" y="1174553"/>
                  </a:cubicBezTo>
                  <a:cubicBezTo>
                    <a:pt x="146730" y="1157010"/>
                    <a:pt x="161177" y="1138435"/>
                    <a:pt x="177688" y="1121408"/>
                  </a:cubicBezTo>
                  <a:cubicBezTo>
                    <a:pt x="191104" y="1107476"/>
                    <a:pt x="209163" y="1099221"/>
                    <a:pt x="225674" y="1089417"/>
                  </a:cubicBezTo>
                  <a:cubicBezTo>
                    <a:pt x="236510" y="1083225"/>
                    <a:pt x="237026" y="1078065"/>
                    <a:pt x="230834" y="1067230"/>
                  </a:cubicBezTo>
                  <a:cubicBezTo>
                    <a:pt x="218967" y="1047107"/>
                    <a:pt x="208647" y="1025436"/>
                    <a:pt x="198327" y="1004281"/>
                  </a:cubicBezTo>
                  <a:cubicBezTo>
                    <a:pt x="194716" y="997057"/>
                    <a:pt x="192136" y="993445"/>
                    <a:pt x="183880" y="998089"/>
                  </a:cubicBezTo>
                  <a:cubicBezTo>
                    <a:pt x="147246" y="1017180"/>
                    <a:pt x="108031" y="1024920"/>
                    <a:pt x="67269" y="1025952"/>
                  </a:cubicBezTo>
                  <a:cubicBezTo>
                    <a:pt x="63657" y="1025952"/>
                    <a:pt x="59529" y="1026984"/>
                    <a:pt x="55918" y="1027500"/>
                  </a:cubicBezTo>
                  <a:cubicBezTo>
                    <a:pt x="48694" y="1028532"/>
                    <a:pt x="44050" y="1025952"/>
                    <a:pt x="41470" y="1018212"/>
                  </a:cubicBezTo>
                  <a:cubicBezTo>
                    <a:pt x="21347" y="960939"/>
                    <a:pt x="6384" y="902117"/>
                    <a:pt x="1224" y="841748"/>
                  </a:cubicBezTo>
                  <a:cubicBezTo>
                    <a:pt x="-1872" y="808725"/>
                    <a:pt x="-1356" y="809241"/>
                    <a:pt x="30635" y="797374"/>
                  </a:cubicBezTo>
                  <a:cubicBezTo>
                    <a:pt x="64173" y="784474"/>
                    <a:pt x="98744" y="775703"/>
                    <a:pt x="134862" y="778799"/>
                  </a:cubicBezTo>
                  <a:cubicBezTo>
                    <a:pt x="144150" y="779315"/>
                    <a:pt x="147246" y="775187"/>
                    <a:pt x="147246" y="765899"/>
                  </a:cubicBezTo>
                  <a:cubicBezTo>
                    <a:pt x="147246" y="742680"/>
                    <a:pt x="148278" y="719461"/>
                    <a:pt x="150342" y="696242"/>
                  </a:cubicBezTo>
                  <a:cubicBezTo>
                    <a:pt x="151373" y="685923"/>
                    <a:pt x="150858" y="678699"/>
                    <a:pt x="137442" y="678699"/>
                  </a:cubicBezTo>
                  <a:cubicBezTo>
                    <a:pt x="92552" y="678699"/>
                    <a:pt x="53854" y="657544"/>
                    <a:pt x="14639" y="639485"/>
                  </a:cubicBezTo>
                  <a:cubicBezTo>
                    <a:pt x="7932" y="636389"/>
                    <a:pt x="6384" y="632261"/>
                    <a:pt x="7932" y="625037"/>
                  </a:cubicBezTo>
                  <a:cubicBezTo>
                    <a:pt x="20315" y="558476"/>
                    <a:pt x="40954" y="494495"/>
                    <a:pt x="69333" y="432578"/>
                  </a:cubicBezTo>
                  <a:cubicBezTo>
                    <a:pt x="72945" y="424838"/>
                    <a:pt x="77073" y="421742"/>
                    <a:pt x="86360" y="423806"/>
                  </a:cubicBezTo>
                  <a:cubicBezTo>
                    <a:pt x="107515" y="428450"/>
                    <a:pt x="129186" y="432578"/>
                    <a:pt x="150858" y="436706"/>
                  </a:cubicBezTo>
                  <a:cubicBezTo>
                    <a:pt x="171497" y="440833"/>
                    <a:pt x="188008" y="453733"/>
                    <a:pt x="206583" y="463536"/>
                  </a:cubicBezTo>
                  <a:cubicBezTo>
                    <a:pt x="216903" y="468696"/>
                    <a:pt x="221546" y="467664"/>
                    <a:pt x="227738" y="457345"/>
                  </a:cubicBezTo>
                  <a:cubicBezTo>
                    <a:pt x="239606" y="436706"/>
                    <a:pt x="253021" y="416582"/>
                    <a:pt x="266952" y="396459"/>
                  </a:cubicBezTo>
                  <a:cubicBezTo>
                    <a:pt x="271596" y="389752"/>
                    <a:pt x="271596" y="385108"/>
                    <a:pt x="264373" y="380980"/>
                  </a:cubicBezTo>
                  <a:cubicBezTo>
                    <a:pt x="225158" y="357761"/>
                    <a:pt x="200391" y="320611"/>
                    <a:pt x="175108" y="284492"/>
                  </a:cubicBezTo>
                  <a:cubicBezTo>
                    <a:pt x="170465" y="277785"/>
                    <a:pt x="170981" y="273657"/>
                    <a:pt x="176140" y="267981"/>
                  </a:cubicBezTo>
                  <a:cubicBezTo>
                    <a:pt x="219998" y="216383"/>
                    <a:pt x="270048" y="171493"/>
                    <a:pt x="325258" y="132279"/>
                  </a:cubicBezTo>
                  <a:cubicBezTo>
                    <a:pt x="331966" y="127635"/>
                    <a:pt x="336609" y="126603"/>
                    <a:pt x="343317" y="132795"/>
                  </a:cubicBezTo>
                  <a:cubicBezTo>
                    <a:pt x="360344" y="148274"/>
                    <a:pt x="378404" y="162722"/>
                    <a:pt x="395431" y="178717"/>
                  </a:cubicBezTo>
                  <a:cubicBezTo>
                    <a:pt x="409362" y="191616"/>
                    <a:pt x="416070" y="209160"/>
                    <a:pt x="426389" y="224639"/>
                  </a:cubicBezTo>
                  <a:cubicBezTo>
                    <a:pt x="437741" y="241666"/>
                    <a:pt x="435161" y="240634"/>
                    <a:pt x="451156" y="231347"/>
                  </a:cubicBezTo>
                  <a:cubicBezTo>
                    <a:pt x="470763" y="219995"/>
                    <a:pt x="491403" y="209676"/>
                    <a:pt x="512042" y="200388"/>
                  </a:cubicBezTo>
                  <a:cubicBezTo>
                    <a:pt x="521329" y="196260"/>
                    <a:pt x="522361" y="192132"/>
                    <a:pt x="518233" y="183877"/>
                  </a:cubicBezTo>
                  <a:cubicBezTo>
                    <a:pt x="499142" y="148274"/>
                    <a:pt x="492434" y="109576"/>
                    <a:pt x="491403" y="69846"/>
                  </a:cubicBezTo>
                  <a:cubicBezTo>
                    <a:pt x="491403" y="66234"/>
                    <a:pt x="490371" y="62106"/>
                    <a:pt x="489855" y="58494"/>
                  </a:cubicBezTo>
                  <a:cubicBezTo>
                    <a:pt x="488307" y="50239"/>
                    <a:pt x="491403" y="46111"/>
                    <a:pt x="499658" y="43015"/>
                  </a:cubicBezTo>
                  <a:cubicBezTo>
                    <a:pt x="563123" y="20312"/>
                    <a:pt x="628653" y="6380"/>
                    <a:pt x="695730" y="189"/>
                  </a:cubicBezTo>
                  <a:cubicBezTo>
                    <a:pt x="706049" y="-843"/>
                    <a:pt x="710693" y="2253"/>
                    <a:pt x="713273" y="12056"/>
                  </a:cubicBezTo>
                  <a:cubicBezTo>
                    <a:pt x="715337" y="19796"/>
                    <a:pt x="717917" y="27536"/>
                    <a:pt x="721012" y="35275"/>
                  </a:cubicBezTo>
                  <a:cubicBezTo>
                    <a:pt x="734428" y="67266"/>
                    <a:pt x="741136" y="99772"/>
                    <a:pt x="738556" y="134343"/>
                  </a:cubicBezTo>
                  <a:cubicBezTo>
                    <a:pt x="737524" y="145694"/>
                    <a:pt x="742168" y="148790"/>
                    <a:pt x="753519" y="148790"/>
                  </a:cubicBezTo>
                  <a:cubicBezTo>
                    <a:pt x="775706" y="148274"/>
                    <a:pt x="797893" y="149822"/>
                    <a:pt x="820596" y="151886"/>
                  </a:cubicBezTo>
                  <a:cubicBezTo>
                    <a:pt x="831948" y="152918"/>
                    <a:pt x="838655" y="152402"/>
                    <a:pt x="838655" y="138471"/>
                  </a:cubicBezTo>
                  <a:cubicBezTo>
                    <a:pt x="838655" y="94097"/>
                    <a:pt x="859810" y="55914"/>
                    <a:pt x="877354" y="16700"/>
                  </a:cubicBezTo>
                  <a:cubicBezTo>
                    <a:pt x="880449" y="9476"/>
                    <a:pt x="885093" y="7928"/>
                    <a:pt x="892317" y="9476"/>
                  </a:cubicBezTo>
                  <a:cubicBezTo>
                    <a:pt x="958878" y="21860"/>
                    <a:pt x="1022859" y="42499"/>
                    <a:pt x="1084777" y="70878"/>
                  </a:cubicBezTo>
                  <a:cubicBezTo>
                    <a:pt x="1092000" y="74489"/>
                    <a:pt x="1095096" y="78617"/>
                    <a:pt x="1093032" y="86873"/>
                  </a:cubicBezTo>
                  <a:cubicBezTo>
                    <a:pt x="1088388" y="108544"/>
                    <a:pt x="1084261" y="130731"/>
                    <a:pt x="1079617" y="152402"/>
                  </a:cubicBezTo>
                  <a:cubicBezTo>
                    <a:pt x="1075489" y="172525"/>
                    <a:pt x="1062590" y="189036"/>
                    <a:pt x="1053302" y="206580"/>
                  </a:cubicBezTo>
                  <a:cubicBezTo>
                    <a:pt x="1047626" y="217415"/>
                    <a:pt x="1048658" y="222575"/>
                    <a:pt x="1060010" y="228251"/>
                  </a:cubicBezTo>
                  <a:cubicBezTo>
                    <a:pt x="1080133" y="239602"/>
                    <a:pt x="1099740" y="252502"/>
                    <a:pt x="1118315" y="265917"/>
                  </a:cubicBezTo>
                  <a:cubicBezTo>
                    <a:pt x="1126571" y="272109"/>
                    <a:pt x="1131214" y="271593"/>
                    <a:pt x="1136374" y="262821"/>
                  </a:cubicBezTo>
                  <a:cubicBezTo>
                    <a:pt x="1159077" y="223607"/>
                    <a:pt x="1196744" y="199872"/>
                    <a:pt x="1232346" y="174589"/>
                  </a:cubicBezTo>
                  <a:cubicBezTo>
                    <a:pt x="1238538" y="170461"/>
                    <a:pt x="1242666" y="170977"/>
                    <a:pt x="1247825" y="175621"/>
                  </a:cubicBezTo>
                  <a:cubicBezTo>
                    <a:pt x="1299939" y="219995"/>
                    <a:pt x="1345345" y="270045"/>
                    <a:pt x="1384559" y="325770"/>
                  </a:cubicBezTo>
                  <a:cubicBezTo>
                    <a:pt x="1389203" y="331962"/>
                    <a:pt x="1389719" y="336606"/>
                    <a:pt x="1384043" y="342798"/>
                  </a:cubicBezTo>
                  <a:cubicBezTo>
                    <a:pt x="1368048" y="360857"/>
                    <a:pt x="1352569" y="379432"/>
                    <a:pt x="1336057" y="396975"/>
                  </a:cubicBezTo>
                  <a:cubicBezTo>
                    <a:pt x="1323674" y="409875"/>
                    <a:pt x="1306131" y="417098"/>
                    <a:pt x="1291167" y="426902"/>
                  </a:cubicBezTo>
                  <a:cubicBezTo>
                    <a:pt x="1276720" y="436706"/>
                    <a:pt x="1276720" y="436190"/>
                    <a:pt x="1284976" y="451153"/>
                  </a:cubicBezTo>
                  <a:cubicBezTo>
                    <a:pt x="1295811" y="471792"/>
                    <a:pt x="1306647" y="492431"/>
                    <a:pt x="1316450" y="513070"/>
                  </a:cubicBezTo>
                  <a:cubicBezTo>
                    <a:pt x="1320062" y="520294"/>
                    <a:pt x="1323158" y="523390"/>
                    <a:pt x="1330898" y="519262"/>
                  </a:cubicBezTo>
                  <a:cubicBezTo>
                    <a:pt x="1367532" y="500171"/>
                    <a:pt x="1406746" y="492431"/>
                    <a:pt x="1447509" y="491399"/>
                  </a:cubicBezTo>
                  <a:cubicBezTo>
                    <a:pt x="1451120" y="491399"/>
                    <a:pt x="1455248" y="490367"/>
                    <a:pt x="1458860" y="489851"/>
                  </a:cubicBezTo>
                  <a:cubicBezTo>
                    <a:pt x="1466600" y="488819"/>
                    <a:pt x="1470728" y="491399"/>
                    <a:pt x="1473307" y="499139"/>
                  </a:cubicBezTo>
                  <a:cubicBezTo>
                    <a:pt x="1493431" y="556412"/>
                    <a:pt x="1508394" y="615234"/>
                    <a:pt x="1513554" y="675603"/>
                  </a:cubicBezTo>
                  <a:cubicBezTo>
                    <a:pt x="1513554" y="676635"/>
                    <a:pt x="1513554" y="678183"/>
                    <a:pt x="1514070" y="679215"/>
                  </a:cubicBezTo>
                  <a:cubicBezTo>
                    <a:pt x="1518713" y="714301"/>
                    <a:pt x="1519745" y="706046"/>
                    <a:pt x="1490335" y="717397"/>
                  </a:cubicBezTo>
                  <a:cubicBezTo>
                    <a:pt x="1454732" y="730813"/>
                    <a:pt x="1418614" y="741648"/>
                    <a:pt x="1379916" y="738036"/>
                  </a:cubicBezTo>
                  <a:cubicBezTo>
                    <a:pt x="1371144" y="737004"/>
                    <a:pt x="1368048" y="740616"/>
                    <a:pt x="1367532" y="749904"/>
                  </a:cubicBezTo>
                  <a:cubicBezTo>
                    <a:pt x="1367016" y="774155"/>
                    <a:pt x="1365984" y="797890"/>
                    <a:pt x="1363920" y="822141"/>
                  </a:cubicBezTo>
                  <a:cubicBezTo>
                    <a:pt x="1363404" y="831944"/>
                    <a:pt x="1363920" y="838136"/>
                    <a:pt x="1375788" y="838136"/>
                  </a:cubicBezTo>
                  <a:cubicBezTo>
                    <a:pt x="1420678" y="838136"/>
                    <a:pt x="1459376" y="858775"/>
                    <a:pt x="1498590" y="876834"/>
                  </a:cubicBezTo>
                  <a:cubicBezTo>
                    <a:pt x="1505298" y="879930"/>
                    <a:pt x="1507878" y="883542"/>
                    <a:pt x="1506330" y="891798"/>
                  </a:cubicBezTo>
                  <a:cubicBezTo>
                    <a:pt x="1493947" y="958875"/>
                    <a:pt x="1472791" y="1023372"/>
                    <a:pt x="1444413" y="1085289"/>
                  </a:cubicBezTo>
                  <a:cubicBezTo>
                    <a:pt x="1441317" y="1092513"/>
                    <a:pt x="1437189" y="1094577"/>
                    <a:pt x="1429449" y="1093029"/>
                  </a:cubicBezTo>
                  <a:cubicBezTo>
                    <a:pt x="1386623" y="1085289"/>
                    <a:pt x="1343797" y="1078581"/>
                    <a:pt x="1306647" y="1052783"/>
                  </a:cubicBezTo>
                  <a:cubicBezTo>
                    <a:pt x="1297875" y="1046591"/>
                    <a:pt x="1293231" y="1048655"/>
                    <a:pt x="1287556" y="1057942"/>
                  </a:cubicBezTo>
                  <a:cubicBezTo>
                    <a:pt x="1275688" y="1078581"/>
                    <a:pt x="1262273" y="1098705"/>
                    <a:pt x="1248857" y="1118828"/>
                  </a:cubicBezTo>
                  <a:cubicBezTo>
                    <a:pt x="1244214" y="1125535"/>
                    <a:pt x="1242150" y="1130179"/>
                    <a:pt x="1250405" y="1135339"/>
                  </a:cubicBezTo>
                  <a:cubicBezTo>
                    <a:pt x="1289620" y="1158558"/>
                    <a:pt x="1313871" y="1194676"/>
                    <a:pt x="1339153" y="1230795"/>
                  </a:cubicBezTo>
                  <a:cubicBezTo>
                    <a:pt x="1344313" y="1238018"/>
                    <a:pt x="1343797" y="1242662"/>
                    <a:pt x="1337605" y="1249370"/>
                  </a:cubicBezTo>
                  <a:cubicBezTo>
                    <a:pt x="1293747" y="1300968"/>
                    <a:pt x="1244214" y="1345342"/>
                    <a:pt x="1189004" y="1384040"/>
                  </a:cubicBezTo>
                  <a:cubicBezTo>
                    <a:pt x="1182296" y="1388684"/>
                    <a:pt x="1177652" y="1389716"/>
                    <a:pt x="1170945" y="1383524"/>
                  </a:cubicBezTo>
                  <a:cubicBezTo>
                    <a:pt x="1153918" y="1368045"/>
                    <a:pt x="1135858" y="1353597"/>
                    <a:pt x="1118831" y="1337602"/>
                  </a:cubicBezTo>
                  <a:cubicBezTo>
                    <a:pt x="1104384" y="1324187"/>
                    <a:pt x="1096644" y="1306128"/>
                    <a:pt x="1086840" y="1289616"/>
                  </a:cubicBezTo>
                  <a:cubicBezTo>
                    <a:pt x="1080133" y="1278265"/>
                    <a:pt x="1074973" y="1277749"/>
                    <a:pt x="1064137" y="1284456"/>
                  </a:cubicBezTo>
                  <a:cubicBezTo>
                    <a:pt x="1044530" y="1296324"/>
                    <a:pt x="1023375" y="1306643"/>
                    <a:pt x="1002220" y="1316447"/>
                  </a:cubicBezTo>
                  <a:cubicBezTo>
                    <a:pt x="993449" y="1320575"/>
                    <a:pt x="991385" y="1324703"/>
                    <a:pt x="996028" y="1332958"/>
                  </a:cubicBezTo>
                  <a:cubicBezTo>
                    <a:pt x="1015120" y="1368561"/>
                    <a:pt x="1021827" y="1407259"/>
                    <a:pt x="1022859" y="1446989"/>
                  </a:cubicBezTo>
                  <a:cubicBezTo>
                    <a:pt x="1022859" y="1451117"/>
                    <a:pt x="1023891" y="1455245"/>
                    <a:pt x="1024407" y="1459889"/>
                  </a:cubicBezTo>
                  <a:cubicBezTo>
                    <a:pt x="1025439" y="1466596"/>
                    <a:pt x="1022859" y="1470724"/>
                    <a:pt x="1015636" y="1473304"/>
                  </a:cubicBezTo>
                  <a:cubicBezTo>
                    <a:pt x="970745" y="1493943"/>
                    <a:pt x="870646" y="1516130"/>
                    <a:pt x="817500" y="1518710"/>
                  </a:cubicBezTo>
                  <a:close/>
                  <a:moveTo>
                    <a:pt x="758163" y="1148238"/>
                  </a:moveTo>
                  <a:cubicBezTo>
                    <a:pt x="974357" y="1144627"/>
                    <a:pt x="1145146" y="976418"/>
                    <a:pt x="1145146" y="758675"/>
                  </a:cubicBezTo>
                  <a:cubicBezTo>
                    <a:pt x="1145146" y="542481"/>
                    <a:pt x="974357" y="371176"/>
                    <a:pt x="757131" y="371176"/>
                  </a:cubicBezTo>
                  <a:cubicBezTo>
                    <a:pt x="539904" y="371176"/>
                    <a:pt x="368600" y="542481"/>
                    <a:pt x="368600" y="759707"/>
                  </a:cubicBezTo>
                  <a:cubicBezTo>
                    <a:pt x="369116" y="977966"/>
                    <a:pt x="541452" y="1145659"/>
                    <a:pt x="758163" y="1148238"/>
                  </a:cubicBezTo>
                  <a:close/>
                </a:path>
              </a:pathLst>
            </a:custGeom>
            <a:grpFill/>
            <a:ln w="5155" cap="flat">
              <a:noFill/>
              <a:prstDash val="solid"/>
              <a:miter/>
            </a:ln>
          </p:spPr>
          <p:txBody>
            <a:bodyPr rtlCol="0" anchor="ctr"/>
            <a:lstStyle/>
            <a:p>
              <a:endParaRPr lang="en-US" sz="2673"/>
            </a:p>
          </p:txBody>
        </p:sp>
        <p:grpSp>
          <p:nvGrpSpPr>
            <p:cNvPr id="6" name="Group 5">
              <a:extLst>
                <a:ext uri="{FF2B5EF4-FFF2-40B4-BE49-F238E27FC236}">
                  <a16:creationId xmlns:a16="http://schemas.microsoft.com/office/drawing/2014/main" id="{F7272C85-BFE8-4E25-B0D2-727926AA6B5E}"/>
                </a:ext>
              </a:extLst>
            </p:cNvPr>
            <p:cNvGrpSpPr/>
            <p:nvPr/>
          </p:nvGrpSpPr>
          <p:grpSpPr>
            <a:xfrm>
              <a:off x="3563163" y="3556278"/>
              <a:ext cx="1218879" cy="1218879"/>
              <a:chOff x="3264582" y="1870309"/>
              <a:chExt cx="1774962" cy="1774962"/>
            </a:xfrm>
            <a:grpFill/>
          </p:grpSpPr>
          <p:sp>
            <p:nvSpPr>
              <p:cNvPr id="8" name="Freeform: Shape 7">
                <a:extLst>
                  <a:ext uri="{FF2B5EF4-FFF2-40B4-BE49-F238E27FC236}">
                    <a16:creationId xmlns:a16="http://schemas.microsoft.com/office/drawing/2014/main" id="{1324B715-E1E3-414A-B516-E282A0E568CA}"/>
                  </a:ext>
                </a:extLst>
              </p:cNvPr>
              <p:cNvSpPr/>
              <p:nvPr/>
            </p:nvSpPr>
            <p:spPr>
              <a:xfrm>
                <a:off x="3264582" y="1870309"/>
                <a:ext cx="1774962" cy="1774962"/>
              </a:xfrm>
              <a:custGeom>
                <a:avLst/>
                <a:gdLst>
                  <a:gd name="connsiteX0" fmla="*/ 894776 w 1774962"/>
                  <a:gd name="connsiteY0" fmla="*/ 1775736 h 1774962"/>
                  <a:gd name="connsiteX1" fmla="*/ 852466 w 1774962"/>
                  <a:gd name="connsiteY1" fmla="*/ 1775736 h 1774962"/>
                  <a:gd name="connsiteX2" fmla="*/ 839567 w 1774962"/>
                  <a:gd name="connsiteY2" fmla="*/ 1764901 h 1774962"/>
                  <a:gd name="connsiteX3" fmla="*/ 819960 w 1774962"/>
                  <a:gd name="connsiteY3" fmla="*/ 1666349 h 1774962"/>
                  <a:gd name="connsiteX4" fmla="*/ 822024 w 1774962"/>
                  <a:gd name="connsiteY4" fmla="*/ 1636938 h 1774962"/>
                  <a:gd name="connsiteX5" fmla="*/ 811704 w 1774962"/>
                  <a:gd name="connsiteY5" fmla="*/ 1623523 h 1774962"/>
                  <a:gd name="connsiteX6" fmla="*/ 695093 w 1774962"/>
                  <a:gd name="connsiteY6" fmla="*/ 1601852 h 1774962"/>
                  <a:gd name="connsiteX7" fmla="*/ 680130 w 1774962"/>
                  <a:gd name="connsiteY7" fmla="*/ 1610623 h 1774962"/>
                  <a:gd name="connsiteX8" fmla="*/ 615116 w 1774962"/>
                  <a:gd name="connsiteY8" fmla="*/ 1727234 h 1774962"/>
                  <a:gd name="connsiteX9" fmla="*/ 603765 w 1774962"/>
                  <a:gd name="connsiteY9" fmla="*/ 1730330 h 1774962"/>
                  <a:gd name="connsiteX10" fmla="*/ 512953 w 1774962"/>
                  <a:gd name="connsiteY10" fmla="*/ 1694212 h 1774962"/>
                  <a:gd name="connsiteX11" fmla="*/ 507277 w 1774962"/>
                  <a:gd name="connsiteY11" fmla="*/ 1681828 h 1774962"/>
                  <a:gd name="connsiteX12" fmla="*/ 527400 w 1774962"/>
                  <a:gd name="connsiteY12" fmla="*/ 1583277 h 1774962"/>
                  <a:gd name="connsiteX13" fmla="*/ 541848 w 1774962"/>
                  <a:gd name="connsiteY13" fmla="*/ 1552834 h 1774962"/>
                  <a:gd name="connsiteX14" fmla="*/ 537720 w 1774962"/>
                  <a:gd name="connsiteY14" fmla="*/ 1539418 h 1774962"/>
                  <a:gd name="connsiteX15" fmla="*/ 435041 w 1774962"/>
                  <a:gd name="connsiteY15" fmla="*/ 1472857 h 1774962"/>
                  <a:gd name="connsiteX16" fmla="*/ 420593 w 1774962"/>
                  <a:gd name="connsiteY16" fmla="*/ 1474921 h 1774962"/>
                  <a:gd name="connsiteX17" fmla="*/ 315334 w 1774962"/>
                  <a:gd name="connsiteY17" fmla="*/ 1559026 h 1774962"/>
                  <a:gd name="connsiteX18" fmla="*/ 302950 w 1774962"/>
                  <a:gd name="connsiteY18" fmla="*/ 1557478 h 1774962"/>
                  <a:gd name="connsiteX19" fmla="*/ 233809 w 1774962"/>
                  <a:gd name="connsiteY19" fmla="*/ 1490401 h 1774962"/>
                  <a:gd name="connsiteX20" fmla="*/ 232777 w 1774962"/>
                  <a:gd name="connsiteY20" fmla="*/ 1476985 h 1774962"/>
                  <a:gd name="connsiteX21" fmla="*/ 289019 w 1774962"/>
                  <a:gd name="connsiteY21" fmla="*/ 1393397 h 1774962"/>
                  <a:gd name="connsiteX22" fmla="*/ 312754 w 1774962"/>
                  <a:gd name="connsiteY22" fmla="*/ 1371726 h 1774962"/>
                  <a:gd name="connsiteX23" fmla="*/ 314818 w 1774962"/>
                  <a:gd name="connsiteY23" fmla="*/ 1355731 h 1774962"/>
                  <a:gd name="connsiteX24" fmla="*/ 246193 w 1774962"/>
                  <a:gd name="connsiteY24" fmla="*/ 1255631 h 1774962"/>
                  <a:gd name="connsiteX25" fmla="*/ 230713 w 1774962"/>
                  <a:gd name="connsiteY25" fmla="*/ 1253051 h 1774962"/>
                  <a:gd name="connsiteX26" fmla="*/ 102751 w 1774962"/>
                  <a:gd name="connsiteY26" fmla="*/ 1289685 h 1774962"/>
                  <a:gd name="connsiteX27" fmla="*/ 91916 w 1774962"/>
                  <a:gd name="connsiteY27" fmla="*/ 1282978 h 1774962"/>
                  <a:gd name="connsiteX28" fmla="*/ 53733 w 1774962"/>
                  <a:gd name="connsiteY28" fmla="*/ 1194230 h 1774962"/>
                  <a:gd name="connsiteX29" fmla="*/ 58377 w 1774962"/>
                  <a:gd name="connsiteY29" fmla="*/ 1181330 h 1774962"/>
                  <a:gd name="connsiteX30" fmla="*/ 142481 w 1774962"/>
                  <a:gd name="connsiteY30" fmla="*/ 1125605 h 1774962"/>
                  <a:gd name="connsiteX31" fmla="*/ 173956 w 1774962"/>
                  <a:gd name="connsiteY31" fmla="*/ 1114253 h 1774962"/>
                  <a:gd name="connsiteX32" fmla="*/ 180664 w 1774962"/>
                  <a:gd name="connsiteY32" fmla="*/ 1101870 h 1774962"/>
                  <a:gd name="connsiteX33" fmla="*/ 154865 w 1774962"/>
                  <a:gd name="connsiteY33" fmla="*/ 981131 h 1774962"/>
                  <a:gd name="connsiteX34" fmla="*/ 144029 w 1774962"/>
                  <a:gd name="connsiteY34" fmla="*/ 973391 h 1774962"/>
                  <a:gd name="connsiteX35" fmla="*/ 10391 w 1774962"/>
                  <a:gd name="connsiteY35" fmla="*/ 958428 h 1774962"/>
                  <a:gd name="connsiteX36" fmla="*/ 2135 w 1774962"/>
                  <a:gd name="connsiteY36" fmla="*/ 948624 h 1774962"/>
                  <a:gd name="connsiteX37" fmla="*/ 588 w 1774962"/>
                  <a:gd name="connsiteY37" fmla="*/ 850589 h 1774962"/>
                  <a:gd name="connsiteX38" fmla="*/ 10391 w 1774962"/>
                  <a:gd name="connsiteY38" fmla="*/ 840785 h 1774962"/>
                  <a:gd name="connsiteX39" fmla="*/ 110491 w 1774962"/>
                  <a:gd name="connsiteY39" fmla="*/ 820662 h 1774962"/>
                  <a:gd name="connsiteX40" fmla="*/ 139901 w 1774962"/>
                  <a:gd name="connsiteY40" fmla="*/ 822726 h 1774962"/>
                  <a:gd name="connsiteX41" fmla="*/ 153317 w 1774962"/>
                  <a:gd name="connsiteY41" fmla="*/ 811890 h 1774962"/>
                  <a:gd name="connsiteX42" fmla="*/ 174472 w 1774962"/>
                  <a:gd name="connsiteY42" fmla="*/ 696827 h 1774962"/>
                  <a:gd name="connsiteX43" fmla="*/ 164152 w 1774962"/>
                  <a:gd name="connsiteY43" fmla="*/ 680316 h 1774962"/>
                  <a:gd name="connsiteX44" fmla="*/ 49090 w 1774962"/>
                  <a:gd name="connsiteY44" fmla="*/ 615819 h 1774962"/>
                  <a:gd name="connsiteX45" fmla="*/ 45993 w 1774962"/>
                  <a:gd name="connsiteY45" fmla="*/ 606015 h 1774962"/>
                  <a:gd name="connsiteX46" fmla="*/ 82628 w 1774962"/>
                  <a:gd name="connsiteY46" fmla="*/ 513655 h 1774962"/>
                  <a:gd name="connsiteX47" fmla="*/ 93979 w 1774962"/>
                  <a:gd name="connsiteY47" fmla="*/ 508496 h 1774962"/>
                  <a:gd name="connsiteX48" fmla="*/ 224006 w 1774962"/>
                  <a:gd name="connsiteY48" fmla="*/ 543066 h 1774962"/>
                  <a:gd name="connsiteX49" fmla="*/ 236905 w 1774962"/>
                  <a:gd name="connsiteY49" fmla="*/ 538938 h 1774962"/>
                  <a:gd name="connsiteX50" fmla="*/ 302434 w 1774962"/>
                  <a:gd name="connsiteY50" fmla="*/ 437291 h 1774962"/>
                  <a:gd name="connsiteX51" fmla="*/ 302950 w 1774962"/>
                  <a:gd name="connsiteY51" fmla="*/ 423359 h 1774962"/>
                  <a:gd name="connsiteX52" fmla="*/ 238453 w 1774962"/>
                  <a:gd name="connsiteY52" fmla="*/ 346995 h 1774962"/>
                  <a:gd name="connsiteX53" fmla="*/ 228650 w 1774962"/>
                  <a:gd name="connsiteY53" fmla="*/ 333063 h 1774962"/>
                  <a:gd name="connsiteX54" fmla="*/ 230713 w 1774962"/>
                  <a:gd name="connsiteY54" fmla="*/ 290237 h 1774962"/>
                  <a:gd name="connsiteX55" fmla="*/ 283859 w 1774962"/>
                  <a:gd name="connsiteY55" fmla="*/ 236060 h 1774962"/>
                  <a:gd name="connsiteX56" fmla="*/ 300370 w 1774962"/>
                  <a:gd name="connsiteY56" fmla="*/ 234512 h 1774962"/>
                  <a:gd name="connsiteX57" fmla="*/ 380863 w 1774962"/>
                  <a:gd name="connsiteY57" fmla="*/ 288173 h 1774962"/>
                  <a:gd name="connsiteX58" fmla="*/ 403050 w 1774962"/>
                  <a:gd name="connsiteY58" fmla="*/ 311392 h 1774962"/>
                  <a:gd name="connsiteX59" fmla="*/ 422141 w 1774962"/>
                  <a:gd name="connsiteY59" fmla="*/ 313972 h 1774962"/>
                  <a:gd name="connsiteX60" fmla="*/ 519661 w 1774962"/>
                  <a:gd name="connsiteY60" fmla="*/ 246895 h 1774962"/>
                  <a:gd name="connsiteX61" fmla="*/ 524820 w 1774962"/>
                  <a:gd name="connsiteY61" fmla="*/ 233996 h 1774962"/>
                  <a:gd name="connsiteX62" fmla="*/ 492314 w 1774962"/>
                  <a:gd name="connsiteY62" fmla="*/ 127704 h 1774962"/>
                  <a:gd name="connsiteX63" fmla="*/ 514501 w 1774962"/>
                  <a:gd name="connsiteY63" fmla="*/ 82298 h 1774962"/>
                  <a:gd name="connsiteX64" fmla="*/ 578482 w 1774962"/>
                  <a:gd name="connsiteY64" fmla="*/ 55468 h 1774962"/>
                  <a:gd name="connsiteX65" fmla="*/ 595509 w 1774962"/>
                  <a:gd name="connsiteY65" fmla="*/ 60111 h 1774962"/>
                  <a:gd name="connsiteX66" fmla="*/ 648655 w 1774962"/>
                  <a:gd name="connsiteY66" fmla="*/ 139572 h 1774962"/>
                  <a:gd name="connsiteX67" fmla="*/ 661039 w 1774962"/>
                  <a:gd name="connsiteY67" fmla="*/ 172078 h 1774962"/>
                  <a:gd name="connsiteX68" fmla="*/ 675486 w 1774962"/>
                  <a:gd name="connsiteY68" fmla="*/ 180334 h 1774962"/>
                  <a:gd name="connsiteX69" fmla="*/ 792613 w 1774962"/>
                  <a:gd name="connsiteY69" fmla="*/ 155567 h 1774962"/>
                  <a:gd name="connsiteX70" fmla="*/ 801900 w 1774962"/>
                  <a:gd name="connsiteY70" fmla="*/ 143700 h 1774962"/>
                  <a:gd name="connsiteX71" fmla="*/ 816864 w 1774962"/>
                  <a:gd name="connsiteY71" fmla="*/ 11094 h 1774962"/>
                  <a:gd name="connsiteX72" fmla="*/ 826151 w 1774962"/>
                  <a:gd name="connsiteY72" fmla="*/ 2322 h 1774962"/>
                  <a:gd name="connsiteX73" fmla="*/ 925219 w 1774962"/>
                  <a:gd name="connsiteY73" fmla="*/ 774 h 1774962"/>
                  <a:gd name="connsiteX74" fmla="*/ 934507 w 1774962"/>
                  <a:gd name="connsiteY74" fmla="*/ 10062 h 1774962"/>
                  <a:gd name="connsiteX75" fmla="*/ 954114 w 1774962"/>
                  <a:gd name="connsiteY75" fmla="*/ 111193 h 1774962"/>
                  <a:gd name="connsiteX76" fmla="*/ 952050 w 1774962"/>
                  <a:gd name="connsiteY76" fmla="*/ 140604 h 1774962"/>
                  <a:gd name="connsiteX77" fmla="*/ 962369 w 1774962"/>
                  <a:gd name="connsiteY77" fmla="*/ 152987 h 1774962"/>
                  <a:gd name="connsiteX78" fmla="*/ 1078980 w 1774962"/>
                  <a:gd name="connsiteY78" fmla="*/ 174658 h 1774962"/>
                  <a:gd name="connsiteX79" fmla="*/ 1093428 w 1774962"/>
                  <a:gd name="connsiteY79" fmla="*/ 168467 h 1774962"/>
                  <a:gd name="connsiteX80" fmla="*/ 1147089 w 1774962"/>
                  <a:gd name="connsiteY80" fmla="*/ 69399 h 1774962"/>
                  <a:gd name="connsiteX81" fmla="*/ 1192495 w 1774962"/>
                  <a:gd name="connsiteY81" fmla="*/ 54436 h 1774962"/>
                  <a:gd name="connsiteX82" fmla="*/ 1258024 w 1774962"/>
                  <a:gd name="connsiteY82" fmla="*/ 81266 h 1774962"/>
                  <a:gd name="connsiteX83" fmla="*/ 1267312 w 1774962"/>
                  <a:gd name="connsiteY83" fmla="*/ 96746 h 1774962"/>
                  <a:gd name="connsiteX84" fmla="*/ 1247705 w 1774962"/>
                  <a:gd name="connsiteY84" fmla="*/ 192718 h 1774962"/>
                  <a:gd name="connsiteX85" fmla="*/ 1233258 w 1774962"/>
                  <a:gd name="connsiteY85" fmla="*/ 224192 h 1774962"/>
                  <a:gd name="connsiteX86" fmla="*/ 1237385 w 1774962"/>
                  <a:gd name="connsiteY86" fmla="*/ 237608 h 1774962"/>
                  <a:gd name="connsiteX87" fmla="*/ 1340065 w 1774962"/>
                  <a:gd name="connsiteY87" fmla="*/ 304169 h 1774962"/>
                  <a:gd name="connsiteX88" fmla="*/ 1354512 w 1774962"/>
                  <a:gd name="connsiteY88" fmla="*/ 302621 h 1774962"/>
                  <a:gd name="connsiteX89" fmla="*/ 1459771 w 1774962"/>
                  <a:gd name="connsiteY89" fmla="*/ 218516 h 1774962"/>
                  <a:gd name="connsiteX90" fmla="*/ 1472155 w 1774962"/>
                  <a:gd name="connsiteY90" fmla="*/ 220064 h 1774962"/>
                  <a:gd name="connsiteX91" fmla="*/ 1541296 w 1774962"/>
                  <a:gd name="connsiteY91" fmla="*/ 287657 h 1774962"/>
                  <a:gd name="connsiteX92" fmla="*/ 1542328 w 1774962"/>
                  <a:gd name="connsiteY92" fmla="*/ 301073 h 1774962"/>
                  <a:gd name="connsiteX93" fmla="*/ 1485570 w 1774962"/>
                  <a:gd name="connsiteY93" fmla="*/ 385693 h 1774962"/>
                  <a:gd name="connsiteX94" fmla="*/ 1462868 w 1774962"/>
                  <a:gd name="connsiteY94" fmla="*/ 406332 h 1774962"/>
                  <a:gd name="connsiteX95" fmla="*/ 1460803 w 1774962"/>
                  <a:gd name="connsiteY95" fmla="*/ 422327 h 1774962"/>
                  <a:gd name="connsiteX96" fmla="*/ 1529428 w 1774962"/>
                  <a:gd name="connsiteY96" fmla="*/ 522427 h 1774962"/>
                  <a:gd name="connsiteX97" fmla="*/ 1544908 w 1774962"/>
                  <a:gd name="connsiteY97" fmla="*/ 525007 h 1774962"/>
                  <a:gd name="connsiteX98" fmla="*/ 1672870 w 1774962"/>
                  <a:gd name="connsiteY98" fmla="*/ 488373 h 1774962"/>
                  <a:gd name="connsiteX99" fmla="*/ 1683706 w 1774962"/>
                  <a:gd name="connsiteY99" fmla="*/ 495080 h 1774962"/>
                  <a:gd name="connsiteX100" fmla="*/ 1721888 w 1774962"/>
                  <a:gd name="connsiteY100" fmla="*/ 583828 h 1774962"/>
                  <a:gd name="connsiteX101" fmla="*/ 1717244 w 1774962"/>
                  <a:gd name="connsiteY101" fmla="*/ 596728 h 1774962"/>
                  <a:gd name="connsiteX102" fmla="*/ 1633140 w 1774962"/>
                  <a:gd name="connsiteY102" fmla="*/ 652453 h 1774962"/>
                  <a:gd name="connsiteX103" fmla="*/ 1601665 w 1774962"/>
                  <a:gd name="connsiteY103" fmla="*/ 663805 h 1774962"/>
                  <a:gd name="connsiteX104" fmla="*/ 1594958 w 1774962"/>
                  <a:gd name="connsiteY104" fmla="*/ 676188 h 1774962"/>
                  <a:gd name="connsiteX105" fmla="*/ 1620241 w 1774962"/>
                  <a:gd name="connsiteY105" fmla="*/ 795895 h 1774962"/>
                  <a:gd name="connsiteX106" fmla="*/ 1631076 w 1774962"/>
                  <a:gd name="connsiteY106" fmla="*/ 804667 h 1774962"/>
                  <a:gd name="connsiteX107" fmla="*/ 1763682 w 1774962"/>
                  <a:gd name="connsiteY107" fmla="*/ 819630 h 1774962"/>
                  <a:gd name="connsiteX108" fmla="*/ 1773486 w 1774962"/>
                  <a:gd name="connsiteY108" fmla="*/ 829950 h 1774962"/>
                  <a:gd name="connsiteX109" fmla="*/ 1775034 w 1774962"/>
                  <a:gd name="connsiteY109" fmla="*/ 927985 h 1774962"/>
                  <a:gd name="connsiteX110" fmla="*/ 1766262 w 1774962"/>
                  <a:gd name="connsiteY110" fmla="*/ 937273 h 1774962"/>
                  <a:gd name="connsiteX111" fmla="*/ 1663583 w 1774962"/>
                  <a:gd name="connsiteY111" fmla="*/ 957396 h 1774962"/>
                  <a:gd name="connsiteX112" fmla="*/ 1636752 w 1774962"/>
                  <a:gd name="connsiteY112" fmla="*/ 955332 h 1774962"/>
                  <a:gd name="connsiteX113" fmla="*/ 1622304 w 1774962"/>
                  <a:gd name="connsiteY113" fmla="*/ 966684 h 1774962"/>
                  <a:gd name="connsiteX114" fmla="*/ 1601149 w 1774962"/>
                  <a:gd name="connsiteY114" fmla="*/ 1081746 h 1774962"/>
                  <a:gd name="connsiteX115" fmla="*/ 1610437 w 1774962"/>
                  <a:gd name="connsiteY115" fmla="*/ 1097742 h 1774962"/>
                  <a:gd name="connsiteX116" fmla="*/ 1726016 w 1774962"/>
                  <a:gd name="connsiteY116" fmla="*/ 1161723 h 1774962"/>
                  <a:gd name="connsiteX117" fmla="*/ 1729112 w 1774962"/>
                  <a:gd name="connsiteY117" fmla="*/ 1174107 h 1774962"/>
                  <a:gd name="connsiteX118" fmla="*/ 1693509 w 1774962"/>
                  <a:gd name="connsiteY118" fmla="*/ 1263887 h 1774962"/>
                  <a:gd name="connsiteX119" fmla="*/ 1681126 w 1774962"/>
                  <a:gd name="connsiteY119" fmla="*/ 1270078 h 1774962"/>
                  <a:gd name="connsiteX120" fmla="*/ 1581542 w 1774962"/>
                  <a:gd name="connsiteY120" fmla="*/ 1249955 h 1774962"/>
                  <a:gd name="connsiteX121" fmla="*/ 1552647 w 1774962"/>
                  <a:gd name="connsiteY121" fmla="*/ 1236024 h 1774962"/>
                  <a:gd name="connsiteX122" fmla="*/ 1538200 w 1774962"/>
                  <a:gd name="connsiteY122" fmla="*/ 1240152 h 1774962"/>
                  <a:gd name="connsiteX123" fmla="*/ 1473187 w 1774962"/>
                  <a:gd name="connsiteY123" fmla="*/ 1340767 h 1774962"/>
                  <a:gd name="connsiteX124" fmla="*/ 1475251 w 1774962"/>
                  <a:gd name="connsiteY124" fmla="*/ 1358310 h 1774962"/>
                  <a:gd name="connsiteX125" fmla="*/ 1535104 w 1774962"/>
                  <a:gd name="connsiteY125" fmla="*/ 1430031 h 1774962"/>
                  <a:gd name="connsiteX126" fmla="*/ 1545424 w 1774962"/>
                  <a:gd name="connsiteY126" fmla="*/ 1444995 h 1774962"/>
                  <a:gd name="connsiteX127" fmla="*/ 1542844 w 1774962"/>
                  <a:gd name="connsiteY127" fmla="*/ 1489885 h 1774962"/>
                  <a:gd name="connsiteX128" fmla="*/ 1491246 w 1774962"/>
                  <a:gd name="connsiteY128" fmla="*/ 1542514 h 1774962"/>
                  <a:gd name="connsiteX129" fmla="*/ 1472155 w 1774962"/>
                  <a:gd name="connsiteY129" fmla="*/ 1544062 h 1774962"/>
                  <a:gd name="connsiteX130" fmla="*/ 1393726 w 1774962"/>
                  <a:gd name="connsiteY130" fmla="*/ 1491948 h 1774962"/>
                  <a:gd name="connsiteX131" fmla="*/ 1369992 w 1774962"/>
                  <a:gd name="connsiteY131" fmla="*/ 1466666 h 1774962"/>
                  <a:gd name="connsiteX132" fmla="*/ 1352964 w 1774962"/>
                  <a:gd name="connsiteY132" fmla="*/ 1464602 h 1774962"/>
                  <a:gd name="connsiteX133" fmla="*/ 1254413 w 1774962"/>
                  <a:gd name="connsiteY133" fmla="*/ 1532711 h 1774962"/>
                  <a:gd name="connsiteX134" fmla="*/ 1248737 w 1774962"/>
                  <a:gd name="connsiteY134" fmla="*/ 1544578 h 1774962"/>
                  <a:gd name="connsiteX135" fmla="*/ 1284339 w 1774962"/>
                  <a:gd name="connsiteY135" fmla="*/ 1662221 h 1774962"/>
                  <a:gd name="connsiteX136" fmla="*/ 1268860 w 1774962"/>
                  <a:gd name="connsiteY136" fmla="*/ 1693180 h 1774962"/>
                  <a:gd name="connsiteX137" fmla="*/ 1195591 w 1774962"/>
                  <a:gd name="connsiteY137" fmla="*/ 1724654 h 1774962"/>
                  <a:gd name="connsiteX138" fmla="*/ 1178564 w 1774962"/>
                  <a:gd name="connsiteY138" fmla="*/ 1719495 h 1774962"/>
                  <a:gd name="connsiteX139" fmla="*/ 1125418 w 1774962"/>
                  <a:gd name="connsiteY139" fmla="*/ 1640034 h 1774962"/>
                  <a:gd name="connsiteX140" fmla="*/ 1113035 w 1774962"/>
                  <a:gd name="connsiteY140" fmla="*/ 1606496 h 1774962"/>
                  <a:gd name="connsiteX141" fmla="*/ 1099619 w 1774962"/>
                  <a:gd name="connsiteY141" fmla="*/ 1599272 h 1774962"/>
                  <a:gd name="connsiteX142" fmla="*/ 979913 w 1774962"/>
                  <a:gd name="connsiteY142" fmla="*/ 1624555 h 1774962"/>
                  <a:gd name="connsiteX143" fmla="*/ 972173 w 1774962"/>
                  <a:gd name="connsiteY143" fmla="*/ 1634874 h 1774962"/>
                  <a:gd name="connsiteX144" fmla="*/ 957726 w 1774962"/>
                  <a:gd name="connsiteY144" fmla="*/ 1767481 h 1774962"/>
                  <a:gd name="connsiteX145" fmla="*/ 945858 w 1774962"/>
                  <a:gd name="connsiteY145" fmla="*/ 1777800 h 1774962"/>
                  <a:gd name="connsiteX146" fmla="*/ 895808 w 1774962"/>
                  <a:gd name="connsiteY146" fmla="*/ 1779864 h 1774962"/>
                  <a:gd name="connsiteX147" fmla="*/ 894776 w 1774962"/>
                  <a:gd name="connsiteY147" fmla="*/ 1775736 h 1774962"/>
                  <a:gd name="connsiteX148" fmla="*/ 890648 w 1774962"/>
                  <a:gd name="connsiteY148" fmla="*/ 1454798 h 1774962"/>
                  <a:gd name="connsiteX149" fmla="*/ 1452548 w 1774962"/>
                  <a:gd name="connsiteY149" fmla="*/ 884127 h 1774962"/>
                  <a:gd name="connsiteX150" fmla="*/ 881361 w 1774962"/>
                  <a:gd name="connsiteY150" fmla="*/ 322228 h 1774962"/>
                  <a:gd name="connsiteX151" fmla="*/ 320494 w 1774962"/>
                  <a:gd name="connsiteY151" fmla="*/ 893415 h 1774962"/>
                  <a:gd name="connsiteX152" fmla="*/ 890648 w 1774962"/>
                  <a:gd name="connsiteY152" fmla="*/ 1454798 h 177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774962" h="1774962">
                    <a:moveTo>
                      <a:pt x="894776" y="1775736"/>
                    </a:moveTo>
                    <a:cubicBezTo>
                      <a:pt x="880845" y="1775736"/>
                      <a:pt x="866397" y="1775736"/>
                      <a:pt x="852466" y="1775736"/>
                    </a:cubicBezTo>
                    <a:cubicBezTo>
                      <a:pt x="844726" y="1775736"/>
                      <a:pt x="840599" y="1772640"/>
                      <a:pt x="839567" y="1764901"/>
                    </a:cubicBezTo>
                    <a:cubicBezTo>
                      <a:pt x="833375" y="1731878"/>
                      <a:pt x="826151" y="1699371"/>
                      <a:pt x="819960" y="1666349"/>
                    </a:cubicBezTo>
                    <a:cubicBezTo>
                      <a:pt x="817896" y="1656545"/>
                      <a:pt x="820992" y="1646742"/>
                      <a:pt x="822024" y="1636938"/>
                    </a:cubicBezTo>
                    <a:cubicBezTo>
                      <a:pt x="823056" y="1628682"/>
                      <a:pt x="820992" y="1624555"/>
                      <a:pt x="811704" y="1623523"/>
                    </a:cubicBezTo>
                    <a:cubicBezTo>
                      <a:pt x="772490" y="1619395"/>
                      <a:pt x="733275" y="1612171"/>
                      <a:pt x="695093" y="1601852"/>
                    </a:cubicBezTo>
                    <a:cubicBezTo>
                      <a:pt x="686837" y="1599788"/>
                      <a:pt x="682194" y="1602368"/>
                      <a:pt x="680130" y="1610623"/>
                    </a:cubicBezTo>
                    <a:cubicBezTo>
                      <a:pt x="669294" y="1655513"/>
                      <a:pt x="636788" y="1688020"/>
                      <a:pt x="615116" y="1727234"/>
                    </a:cubicBezTo>
                    <a:cubicBezTo>
                      <a:pt x="612537" y="1731878"/>
                      <a:pt x="608409" y="1731878"/>
                      <a:pt x="603765" y="1730330"/>
                    </a:cubicBezTo>
                    <a:cubicBezTo>
                      <a:pt x="572807" y="1720011"/>
                      <a:pt x="542364" y="1707627"/>
                      <a:pt x="512953" y="1694212"/>
                    </a:cubicBezTo>
                    <a:cubicBezTo>
                      <a:pt x="506761" y="1691632"/>
                      <a:pt x="506245" y="1686988"/>
                      <a:pt x="507277" y="1681828"/>
                    </a:cubicBezTo>
                    <a:cubicBezTo>
                      <a:pt x="513985" y="1648806"/>
                      <a:pt x="519661" y="1615783"/>
                      <a:pt x="527400" y="1583277"/>
                    </a:cubicBezTo>
                    <a:cubicBezTo>
                      <a:pt x="529980" y="1572441"/>
                      <a:pt x="536172" y="1562637"/>
                      <a:pt x="541848" y="1552834"/>
                    </a:cubicBezTo>
                    <a:cubicBezTo>
                      <a:pt x="545460" y="1546642"/>
                      <a:pt x="544428" y="1543030"/>
                      <a:pt x="537720" y="1539418"/>
                    </a:cubicBezTo>
                    <a:cubicBezTo>
                      <a:pt x="501601" y="1520327"/>
                      <a:pt x="467547" y="1497624"/>
                      <a:pt x="435041" y="1472857"/>
                    </a:cubicBezTo>
                    <a:cubicBezTo>
                      <a:pt x="429365" y="1468214"/>
                      <a:pt x="425237" y="1468214"/>
                      <a:pt x="420593" y="1474921"/>
                    </a:cubicBezTo>
                    <a:cubicBezTo>
                      <a:pt x="393762" y="1512588"/>
                      <a:pt x="350936" y="1531163"/>
                      <a:pt x="315334" y="1559026"/>
                    </a:cubicBezTo>
                    <a:cubicBezTo>
                      <a:pt x="310690" y="1562637"/>
                      <a:pt x="307078" y="1561090"/>
                      <a:pt x="302950" y="1557478"/>
                    </a:cubicBezTo>
                    <a:cubicBezTo>
                      <a:pt x="278699" y="1536323"/>
                      <a:pt x="255996" y="1513104"/>
                      <a:pt x="233809" y="1490401"/>
                    </a:cubicBezTo>
                    <a:cubicBezTo>
                      <a:pt x="229682" y="1485757"/>
                      <a:pt x="229165" y="1482145"/>
                      <a:pt x="232777" y="1476985"/>
                    </a:cubicBezTo>
                    <a:cubicBezTo>
                      <a:pt x="251352" y="1449122"/>
                      <a:pt x="269928" y="1421260"/>
                      <a:pt x="289019" y="1393397"/>
                    </a:cubicBezTo>
                    <a:cubicBezTo>
                      <a:pt x="295210" y="1384625"/>
                      <a:pt x="304498" y="1378949"/>
                      <a:pt x="312754" y="1371726"/>
                    </a:cubicBezTo>
                    <a:cubicBezTo>
                      <a:pt x="318946" y="1366566"/>
                      <a:pt x="319978" y="1361922"/>
                      <a:pt x="314818" y="1355731"/>
                    </a:cubicBezTo>
                    <a:cubicBezTo>
                      <a:pt x="289535" y="1324256"/>
                      <a:pt x="266316" y="1291233"/>
                      <a:pt x="246193" y="1255631"/>
                    </a:cubicBezTo>
                    <a:cubicBezTo>
                      <a:pt x="241549" y="1247375"/>
                      <a:pt x="236905" y="1248923"/>
                      <a:pt x="230713" y="1253051"/>
                    </a:cubicBezTo>
                    <a:cubicBezTo>
                      <a:pt x="191499" y="1277302"/>
                      <a:pt x="145577" y="1277818"/>
                      <a:pt x="102751" y="1289685"/>
                    </a:cubicBezTo>
                    <a:cubicBezTo>
                      <a:pt x="97075" y="1291233"/>
                      <a:pt x="93979" y="1288137"/>
                      <a:pt x="91916" y="1282978"/>
                    </a:cubicBezTo>
                    <a:cubicBezTo>
                      <a:pt x="77984" y="1254083"/>
                      <a:pt x="65085" y="1224156"/>
                      <a:pt x="53733" y="1194230"/>
                    </a:cubicBezTo>
                    <a:cubicBezTo>
                      <a:pt x="51669" y="1188038"/>
                      <a:pt x="53217" y="1184426"/>
                      <a:pt x="58377" y="1181330"/>
                    </a:cubicBezTo>
                    <a:cubicBezTo>
                      <a:pt x="86240" y="1162755"/>
                      <a:pt x="113587" y="1143664"/>
                      <a:pt x="142481" y="1125605"/>
                    </a:cubicBezTo>
                    <a:cubicBezTo>
                      <a:pt x="151769" y="1119929"/>
                      <a:pt x="163120" y="1117349"/>
                      <a:pt x="173956" y="1114253"/>
                    </a:cubicBezTo>
                    <a:cubicBezTo>
                      <a:pt x="180664" y="1112189"/>
                      <a:pt x="182727" y="1109093"/>
                      <a:pt x="180664" y="1101870"/>
                    </a:cubicBezTo>
                    <a:cubicBezTo>
                      <a:pt x="168796" y="1062139"/>
                      <a:pt x="160541" y="1021893"/>
                      <a:pt x="154865" y="981131"/>
                    </a:cubicBezTo>
                    <a:cubicBezTo>
                      <a:pt x="153833" y="974423"/>
                      <a:pt x="150737" y="972359"/>
                      <a:pt x="144029" y="973391"/>
                    </a:cubicBezTo>
                    <a:cubicBezTo>
                      <a:pt x="98107" y="981131"/>
                      <a:pt x="54765" y="963588"/>
                      <a:pt x="10391" y="958428"/>
                    </a:cubicBezTo>
                    <a:cubicBezTo>
                      <a:pt x="4715" y="957912"/>
                      <a:pt x="2652" y="954300"/>
                      <a:pt x="2135" y="948624"/>
                    </a:cubicBezTo>
                    <a:cubicBezTo>
                      <a:pt x="-960" y="916118"/>
                      <a:pt x="72" y="883611"/>
                      <a:pt x="588" y="850589"/>
                    </a:cubicBezTo>
                    <a:cubicBezTo>
                      <a:pt x="588" y="844397"/>
                      <a:pt x="4715" y="841817"/>
                      <a:pt x="10391" y="840785"/>
                    </a:cubicBezTo>
                    <a:cubicBezTo>
                      <a:pt x="43930" y="834077"/>
                      <a:pt x="76952" y="827370"/>
                      <a:pt x="110491" y="820662"/>
                    </a:cubicBezTo>
                    <a:cubicBezTo>
                      <a:pt x="120294" y="818598"/>
                      <a:pt x="130098" y="821694"/>
                      <a:pt x="139901" y="822726"/>
                    </a:cubicBezTo>
                    <a:cubicBezTo>
                      <a:pt x="148157" y="823758"/>
                      <a:pt x="152285" y="820662"/>
                      <a:pt x="153317" y="811890"/>
                    </a:cubicBezTo>
                    <a:cubicBezTo>
                      <a:pt x="157445" y="773192"/>
                      <a:pt x="164668" y="734494"/>
                      <a:pt x="174472" y="696827"/>
                    </a:cubicBezTo>
                    <a:cubicBezTo>
                      <a:pt x="177052" y="687024"/>
                      <a:pt x="173440" y="682380"/>
                      <a:pt x="164152" y="680316"/>
                    </a:cubicBezTo>
                    <a:cubicBezTo>
                      <a:pt x="120294" y="668965"/>
                      <a:pt x="87272" y="636974"/>
                      <a:pt x="49090" y="615819"/>
                    </a:cubicBezTo>
                    <a:cubicBezTo>
                      <a:pt x="44961" y="613755"/>
                      <a:pt x="44961" y="610143"/>
                      <a:pt x="45993" y="606015"/>
                    </a:cubicBezTo>
                    <a:cubicBezTo>
                      <a:pt x="56313" y="574541"/>
                      <a:pt x="69212" y="544098"/>
                      <a:pt x="82628" y="513655"/>
                    </a:cubicBezTo>
                    <a:cubicBezTo>
                      <a:pt x="85208" y="507980"/>
                      <a:pt x="89336" y="506948"/>
                      <a:pt x="93979" y="508496"/>
                    </a:cubicBezTo>
                    <a:cubicBezTo>
                      <a:pt x="137322" y="519847"/>
                      <a:pt x="183760" y="518815"/>
                      <a:pt x="224006" y="543066"/>
                    </a:cubicBezTo>
                    <a:cubicBezTo>
                      <a:pt x="230713" y="547194"/>
                      <a:pt x="233809" y="544614"/>
                      <a:pt x="236905" y="538938"/>
                    </a:cubicBezTo>
                    <a:cubicBezTo>
                      <a:pt x="255996" y="503336"/>
                      <a:pt x="278183" y="469281"/>
                      <a:pt x="302434" y="437291"/>
                    </a:cubicBezTo>
                    <a:cubicBezTo>
                      <a:pt x="305530" y="433163"/>
                      <a:pt x="310690" y="428519"/>
                      <a:pt x="302950" y="423359"/>
                    </a:cubicBezTo>
                    <a:cubicBezTo>
                      <a:pt x="273540" y="404268"/>
                      <a:pt x="258576" y="373826"/>
                      <a:pt x="238453" y="346995"/>
                    </a:cubicBezTo>
                    <a:cubicBezTo>
                      <a:pt x="234841" y="342351"/>
                      <a:pt x="232262" y="337707"/>
                      <a:pt x="228650" y="333063"/>
                    </a:cubicBezTo>
                    <a:cubicBezTo>
                      <a:pt x="212654" y="310360"/>
                      <a:pt x="212138" y="309844"/>
                      <a:pt x="230713" y="290237"/>
                    </a:cubicBezTo>
                    <a:cubicBezTo>
                      <a:pt x="248257" y="271662"/>
                      <a:pt x="266316" y="254119"/>
                      <a:pt x="283859" y="236060"/>
                    </a:cubicBezTo>
                    <a:cubicBezTo>
                      <a:pt x="289535" y="230384"/>
                      <a:pt x="294179" y="229868"/>
                      <a:pt x="300370" y="234512"/>
                    </a:cubicBezTo>
                    <a:cubicBezTo>
                      <a:pt x="327201" y="252571"/>
                      <a:pt x="354032" y="270114"/>
                      <a:pt x="380863" y="288173"/>
                    </a:cubicBezTo>
                    <a:cubicBezTo>
                      <a:pt x="390150" y="294365"/>
                      <a:pt x="396342" y="303137"/>
                      <a:pt x="403050" y="311392"/>
                    </a:cubicBezTo>
                    <a:cubicBezTo>
                      <a:pt x="408726" y="319132"/>
                      <a:pt x="413885" y="320680"/>
                      <a:pt x="422141" y="313972"/>
                    </a:cubicBezTo>
                    <a:cubicBezTo>
                      <a:pt x="452584" y="288689"/>
                      <a:pt x="485606" y="266502"/>
                      <a:pt x="519661" y="246895"/>
                    </a:cubicBezTo>
                    <a:cubicBezTo>
                      <a:pt x="524820" y="243799"/>
                      <a:pt x="529464" y="240703"/>
                      <a:pt x="524820" y="233996"/>
                    </a:cubicBezTo>
                    <a:cubicBezTo>
                      <a:pt x="502633" y="202005"/>
                      <a:pt x="501086" y="163823"/>
                      <a:pt x="492314" y="127704"/>
                    </a:cubicBezTo>
                    <a:cubicBezTo>
                      <a:pt x="484574" y="96230"/>
                      <a:pt x="485606" y="96746"/>
                      <a:pt x="514501" y="82298"/>
                    </a:cubicBezTo>
                    <a:cubicBezTo>
                      <a:pt x="535140" y="71979"/>
                      <a:pt x="557327" y="64239"/>
                      <a:pt x="578482" y="55468"/>
                    </a:cubicBezTo>
                    <a:cubicBezTo>
                      <a:pt x="586222" y="52372"/>
                      <a:pt x="590866" y="52888"/>
                      <a:pt x="595509" y="60111"/>
                    </a:cubicBezTo>
                    <a:cubicBezTo>
                      <a:pt x="613053" y="86942"/>
                      <a:pt x="630596" y="113257"/>
                      <a:pt x="648655" y="139572"/>
                    </a:cubicBezTo>
                    <a:cubicBezTo>
                      <a:pt x="655363" y="149375"/>
                      <a:pt x="657427" y="160727"/>
                      <a:pt x="661039" y="172078"/>
                    </a:cubicBezTo>
                    <a:cubicBezTo>
                      <a:pt x="663618" y="180334"/>
                      <a:pt x="667230" y="182914"/>
                      <a:pt x="675486" y="180334"/>
                    </a:cubicBezTo>
                    <a:cubicBezTo>
                      <a:pt x="713668" y="168983"/>
                      <a:pt x="752882" y="160727"/>
                      <a:pt x="792613" y="155567"/>
                    </a:cubicBezTo>
                    <a:cubicBezTo>
                      <a:pt x="800352" y="154535"/>
                      <a:pt x="802932" y="151439"/>
                      <a:pt x="801900" y="143700"/>
                    </a:cubicBezTo>
                    <a:cubicBezTo>
                      <a:pt x="795193" y="98294"/>
                      <a:pt x="811704" y="55468"/>
                      <a:pt x="816864" y="11094"/>
                    </a:cubicBezTo>
                    <a:cubicBezTo>
                      <a:pt x="817380" y="5934"/>
                      <a:pt x="820476" y="2838"/>
                      <a:pt x="826151" y="2322"/>
                    </a:cubicBezTo>
                    <a:cubicBezTo>
                      <a:pt x="859174" y="-1290"/>
                      <a:pt x="892196" y="258"/>
                      <a:pt x="925219" y="774"/>
                    </a:cubicBezTo>
                    <a:cubicBezTo>
                      <a:pt x="930895" y="774"/>
                      <a:pt x="933475" y="4902"/>
                      <a:pt x="934507" y="10062"/>
                    </a:cubicBezTo>
                    <a:cubicBezTo>
                      <a:pt x="941214" y="43600"/>
                      <a:pt x="948438" y="77139"/>
                      <a:pt x="954114" y="111193"/>
                    </a:cubicBezTo>
                    <a:cubicBezTo>
                      <a:pt x="955662" y="120481"/>
                      <a:pt x="953082" y="130800"/>
                      <a:pt x="952050" y="140604"/>
                    </a:cubicBezTo>
                    <a:cubicBezTo>
                      <a:pt x="951018" y="148343"/>
                      <a:pt x="954114" y="151955"/>
                      <a:pt x="962369" y="152987"/>
                    </a:cubicBezTo>
                    <a:cubicBezTo>
                      <a:pt x="1001584" y="157115"/>
                      <a:pt x="1040798" y="164339"/>
                      <a:pt x="1078980" y="174658"/>
                    </a:cubicBezTo>
                    <a:cubicBezTo>
                      <a:pt x="1085172" y="176206"/>
                      <a:pt x="1091364" y="176722"/>
                      <a:pt x="1093428" y="168467"/>
                    </a:cubicBezTo>
                    <a:cubicBezTo>
                      <a:pt x="1101683" y="130284"/>
                      <a:pt x="1127482" y="101390"/>
                      <a:pt x="1147089" y="69399"/>
                    </a:cubicBezTo>
                    <a:cubicBezTo>
                      <a:pt x="1162569" y="43084"/>
                      <a:pt x="1163601" y="43600"/>
                      <a:pt x="1192495" y="54436"/>
                    </a:cubicBezTo>
                    <a:cubicBezTo>
                      <a:pt x="1214682" y="62691"/>
                      <a:pt x="1236353" y="71979"/>
                      <a:pt x="1258024" y="81266"/>
                    </a:cubicBezTo>
                    <a:cubicBezTo>
                      <a:pt x="1265764" y="84362"/>
                      <a:pt x="1268860" y="88490"/>
                      <a:pt x="1267312" y="96746"/>
                    </a:cubicBezTo>
                    <a:cubicBezTo>
                      <a:pt x="1260604" y="128736"/>
                      <a:pt x="1254928" y="160727"/>
                      <a:pt x="1247705" y="192718"/>
                    </a:cubicBezTo>
                    <a:cubicBezTo>
                      <a:pt x="1245125" y="203553"/>
                      <a:pt x="1238417" y="213873"/>
                      <a:pt x="1233258" y="224192"/>
                    </a:cubicBezTo>
                    <a:cubicBezTo>
                      <a:pt x="1229646" y="230384"/>
                      <a:pt x="1230678" y="233996"/>
                      <a:pt x="1237385" y="237608"/>
                    </a:cubicBezTo>
                    <a:cubicBezTo>
                      <a:pt x="1273504" y="256699"/>
                      <a:pt x="1307558" y="279402"/>
                      <a:pt x="1340065" y="304169"/>
                    </a:cubicBezTo>
                    <a:cubicBezTo>
                      <a:pt x="1345741" y="308812"/>
                      <a:pt x="1349868" y="309328"/>
                      <a:pt x="1354512" y="302621"/>
                    </a:cubicBezTo>
                    <a:cubicBezTo>
                      <a:pt x="1381343" y="264954"/>
                      <a:pt x="1424169" y="246379"/>
                      <a:pt x="1459771" y="218516"/>
                    </a:cubicBezTo>
                    <a:cubicBezTo>
                      <a:pt x="1464415" y="214905"/>
                      <a:pt x="1468027" y="216452"/>
                      <a:pt x="1472155" y="220064"/>
                    </a:cubicBezTo>
                    <a:cubicBezTo>
                      <a:pt x="1496406" y="241219"/>
                      <a:pt x="1519109" y="264438"/>
                      <a:pt x="1541296" y="287657"/>
                    </a:cubicBezTo>
                    <a:cubicBezTo>
                      <a:pt x="1545424" y="292301"/>
                      <a:pt x="1545940" y="296429"/>
                      <a:pt x="1542328" y="301073"/>
                    </a:cubicBezTo>
                    <a:cubicBezTo>
                      <a:pt x="1523237" y="329452"/>
                      <a:pt x="1505177" y="357830"/>
                      <a:pt x="1485570" y="385693"/>
                    </a:cubicBezTo>
                    <a:cubicBezTo>
                      <a:pt x="1479895" y="393949"/>
                      <a:pt x="1470607" y="400140"/>
                      <a:pt x="1462868" y="406332"/>
                    </a:cubicBezTo>
                    <a:cubicBezTo>
                      <a:pt x="1456676" y="411492"/>
                      <a:pt x="1455644" y="416136"/>
                      <a:pt x="1460803" y="422327"/>
                    </a:cubicBezTo>
                    <a:cubicBezTo>
                      <a:pt x="1486086" y="453802"/>
                      <a:pt x="1509305" y="487341"/>
                      <a:pt x="1529428" y="522427"/>
                    </a:cubicBezTo>
                    <a:cubicBezTo>
                      <a:pt x="1534072" y="530167"/>
                      <a:pt x="1538716" y="529135"/>
                      <a:pt x="1544908" y="525007"/>
                    </a:cubicBezTo>
                    <a:cubicBezTo>
                      <a:pt x="1584122" y="500756"/>
                      <a:pt x="1630044" y="500240"/>
                      <a:pt x="1672870" y="488373"/>
                    </a:cubicBezTo>
                    <a:cubicBezTo>
                      <a:pt x="1678546" y="486825"/>
                      <a:pt x="1681642" y="489921"/>
                      <a:pt x="1683706" y="495080"/>
                    </a:cubicBezTo>
                    <a:cubicBezTo>
                      <a:pt x="1697637" y="523975"/>
                      <a:pt x="1710537" y="553902"/>
                      <a:pt x="1721888" y="583828"/>
                    </a:cubicBezTo>
                    <a:cubicBezTo>
                      <a:pt x="1723952" y="590020"/>
                      <a:pt x="1722404" y="593632"/>
                      <a:pt x="1717244" y="596728"/>
                    </a:cubicBezTo>
                    <a:cubicBezTo>
                      <a:pt x="1689381" y="615303"/>
                      <a:pt x="1662035" y="634394"/>
                      <a:pt x="1633140" y="652453"/>
                    </a:cubicBezTo>
                    <a:cubicBezTo>
                      <a:pt x="1623852" y="658129"/>
                      <a:pt x="1612501" y="660709"/>
                      <a:pt x="1601665" y="663805"/>
                    </a:cubicBezTo>
                    <a:cubicBezTo>
                      <a:pt x="1594958" y="665869"/>
                      <a:pt x="1592894" y="668965"/>
                      <a:pt x="1594958" y="676188"/>
                    </a:cubicBezTo>
                    <a:cubicBezTo>
                      <a:pt x="1606309" y="715403"/>
                      <a:pt x="1615081" y="755133"/>
                      <a:pt x="1620241" y="795895"/>
                    </a:cubicBezTo>
                    <a:cubicBezTo>
                      <a:pt x="1621272" y="803119"/>
                      <a:pt x="1624368" y="805699"/>
                      <a:pt x="1631076" y="804667"/>
                    </a:cubicBezTo>
                    <a:cubicBezTo>
                      <a:pt x="1676482" y="797959"/>
                      <a:pt x="1719308" y="814470"/>
                      <a:pt x="1763682" y="819630"/>
                    </a:cubicBezTo>
                    <a:cubicBezTo>
                      <a:pt x="1769874" y="820146"/>
                      <a:pt x="1772454" y="823758"/>
                      <a:pt x="1773486" y="829950"/>
                    </a:cubicBezTo>
                    <a:cubicBezTo>
                      <a:pt x="1776582" y="862456"/>
                      <a:pt x="1775034" y="895479"/>
                      <a:pt x="1775034" y="927985"/>
                    </a:cubicBezTo>
                    <a:cubicBezTo>
                      <a:pt x="1775034" y="933661"/>
                      <a:pt x="1771422" y="936241"/>
                      <a:pt x="1766262" y="937273"/>
                    </a:cubicBezTo>
                    <a:cubicBezTo>
                      <a:pt x="1732207" y="943981"/>
                      <a:pt x="1698153" y="951204"/>
                      <a:pt x="1663583" y="957396"/>
                    </a:cubicBezTo>
                    <a:cubicBezTo>
                      <a:pt x="1654811" y="958944"/>
                      <a:pt x="1645523" y="956364"/>
                      <a:pt x="1636752" y="955332"/>
                    </a:cubicBezTo>
                    <a:cubicBezTo>
                      <a:pt x="1627980" y="954300"/>
                      <a:pt x="1623336" y="956364"/>
                      <a:pt x="1622304" y="966684"/>
                    </a:cubicBezTo>
                    <a:cubicBezTo>
                      <a:pt x="1618177" y="1005382"/>
                      <a:pt x="1610953" y="1044080"/>
                      <a:pt x="1601149" y="1081746"/>
                    </a:cubicBezTo>
                    <a:cubicBezTo>
                      <a:pt x="1598569" y="1091034"/>
                      <a:pt x="1601665" y="1095678"/>
                      <a:pt x="1610437" y="1097742"/>
                    </a:cubicBezTo>
                    <a:cubicBezTo>
                      <a:pt x="1654811" y="1108577"/>
                      <a:pt x="1687318" y="1140568"/>
                      <a:pt x="1726016" y="1161723"/>
                    </a:cubicBezTo>
                    <a:cubicBezTo>
                      <a:pt x="1731176" y="1164819"/>
                      <a:pt x="1731176" y="1168947"/>
                      <a:pt x="1729112" y="1174107"/>
                    </a:cubicBezTo>
                    <a:cubicBezTo>
                      <a:pt x="1718792" y="1204549"/>
                      <a:pt x="1706409" y="1234476"/>
                      <a:pt x="1693509" y="1263887"/>
                    </a:cubicBezTo>
                    <a:cubicBezTo>
                      <a:pt x="1690929" y="1269562"/>
                      <a:pt x="1687318" y="1271626"/>
                      <a:pt x="1681126" y="1270078"/>
                    </a:cubicBezTo>
                    <a:cubicBezTo>
                      <a:pt x="1648103" y="1263371"/>
                      <a:pt x="1614565" y="1257179"/>
                      <a:pt x="1581542" y="1249955"/>
                    </a:cubicBezTo>
                    <a:cubicBezTo>
                      <a:pt x="1571223" y="1247375"/>
                      <a:pt x="1561935" y="1241184"/>
                      <a:pt x="1552647" y="1236024"/>
                    </a:cubicBezTo>
                    <a:cubicBezTo>
                      <a:pt x="1545940" y="1232412"/>
                      <a:pt x="1542328" y="1232928"/>
                      <a:pt x="1538200" y="1240152"/>
                    </a:cubicBezTo>
                    <a:cubicBezTo>
                      <a:pt x="1519109" y="1275238"/>
                      <a:pt x="1497954" y="1309293"/>
                      <a:pt x="1473187" y="1340767"/>
                    </a:cubicBezTo>
                    <a:cubicBezTo>
                      <a:pt x="1467511" y="1347991"/>
                      <a:pt x="1466479" y="1352635"/>
                      <a:pt x="1475251" y="1358310"/>
                    </a:cubicBezTo>
                    <a:cubicBezTo>
                      <a:pt x="1502598" y="1375854"/>
                      <a:pt x="1516013" y="1405264"/>
                      <a:pt x="1535104" y="1430031"/>
                    </a:cubicBezTo>
                    <a:cubicBezTo>
                      <a:pt x="1538716" y="1434675"/>
                      <a:pt x="1541812" y="1439835"/>
                      <a:pt x="1545424" y="1444995"/>
                    </a:cubicBezTo>
                    <a:cubicBezTo>
                      <a:pt x="1566063" y="1474921"/>
                      <a:pt x="1565031" y="1464602"/>
                      <a:pt x="1542844" y="1489885"/>
                    </a:cubicBezTo>
                    <a:cubicBezTo>
                      <a:pt x="1526849" y="1508460"/>
                      <a:pt x="1508273" y="1524971"/>
                      <a:pt x="1491246" y="1542514"/>
                    </a:cubicBezTo>
                    <a:cubicBezTo>
                      <a:pt x="1485054" y="1549222"/>
                      <a:pt x="1479895" y="1549222"/>
                      <a:pt x="1472155" y="1544062"/>
                    </a:cubicBezTo>
                    <a:cubicBezTo>
                      <a:pt x="1446356" y="1526519"/>
                      <a:pt x="1420041" y="1508976"/>
                      <a:pt x="1393726" y="1491948"/>
                    </a:cubicBezTo>
                    <a:cubicBezTo>
                      <a:pt x="1383923" y="1485241"/>
                      <a:pt x="1377215" y="1475437"/>
                      <a:pt x="1369992" y="1466666"/>
                    </a:cubicBezTo>
                    <a:cubicBezTo>
                      <a:pt x="1364316" y="1459958"/>
                      <a:pt x="1359672" y="1458926"/>
                      <a:pt x="1352964" y="1464602"/>
                    </a:cubicBezTo>
                    <a:cubicBezTo>
                      <a:pt x="1322005" y="1489885"/>
                      <a:pt x="1288983" y="1512588"/>
                      <a:pt x="1254413" y="1532711"/>
                    </a:cubicBezTo>
                    <a:cubicBezTo>
                      <a:pt x="1249769" y="1535291"/>
                      <a:pt x="1244609" y="1537871"/>
                      <a:pt x="1248737" y="1544578"/>
                    </a:cubicBezTo>
                    <a:cubicBezTo>
                      <a:pt x="1272472" y="1580181"/>
                      <a:pt x="1274020" y="1622491"/>
                      <a:pt x="1284339" y="1662221"/>
                    </a:cubicBezTo>
                    <a:cubicBezTo>
                      <a:pt x="1290531" y="1685440"/>
                      <a:pt x="1292079" y="1682344"/>
                      <a:pt x="1268860" y="1693180"/>
                    </a:cubicBezTo>
                    <a:cubicBezTo>
                      <a:pt x="1244609" y="1704531"/>
                      <a:pt x="1219842" y="1714335"/>
                      <a:pt x="1195591" y="1724654"/>
                    </a:cubicBezTo>
                    <a:cubicBezTo>
                      <a:pt x="1187851" y="1727750"/>
                      <a:pt x="1183208" y="1726718"/>
                      <a:pt x="1178564" y="1719495"/>
                    </a:cubicBezTo>
                    <a:cubicBezTo>
                      <a:pt x="1161021" y="1692664"/>
                      <a:pt x="1142962" y="1666865"/>
                      <a:pt x="1125418" y="1640034"/>
                    </a:cubicBezTo>
                    <a:cubicBezTo>
                      <a:pt x="1118711" y="1629715"/>
                      <a:pt x="1116131" y="1617847"/>
                      <a:pt x="1113035" y="1606496"/>
                    </a:cubicBezTo>
                    <a:cubicBezTo>
                      <a:pt x="1110971" y="1599272"/>
                      <a:pt x="1107359" y="1597208"/>
                      <a:pt x="1099619" y="1599272"/>
                    </a:cubicBezTo>
                    <a:cubicBezTo>
                      <a:pt x="1060405" y="1611139"/>
                      <a:pt x="1020675" y="1619395"/>
                      <a:pt x="979913" y="1624555"/>
                    </a:cubicBezTo>
                    <a:cubicBezTo>
                      <a:pt x="973205" y="1625587"/>
                      <a:pt x="971141" y="1628682"/>
                      <a:pt x="972173" y="1634874"/>
                    </a:cubicBezTo>
                    <a:cubicBezTo>
                      <a:pt x="979397" y="1680280"/>
                      <a:pt x="962885" y="1723106"/>
                      <a:pt x="957726" y="1767481"/>
                    </a:cubicBezTo>
                    <a:cubicBezTo>
                      <a:pt x="956694" y="1775220"/>
                      <a:pt x="952566" y="1777800"/>
                      <a:pt x="945858" y="1777800"/>
                    </a:cubicBezTo>
                    <a:cubicBezTo>
                      <a:pt x="929347" y="1778316"/>
                      <a:pt x="912320" y="1779348"/>
                      <a:pt x="895808" y="1779864"/>
                    </a:cubicBezTo>
                    <a:cubicBezTo>
                      <a:pt x="894776" y="1776252"/>
                      <a:pt x="894776" y="1776252"/>
                      <a:pt x="894776" y="1775736"/>
                    </a:cubicBezTo>
                    <a:close/>
                    <a:moveTo>
                      <a:pt x="890648" y="1454798"/>
                    </a:moveTo>
                    <a:cubicBezTo>
                      <a:pt x="1199203" y="1449638"/>
                      <a:pt x="1454096" y="1207645"/>
                      <a:pt x="1452548" y="884127"/>
                    </a:cubicBezTo>
                    <a:cubicBezTo>
                      <a:pt x="1451516" y="575057"/>
                      <a:pt x="1205395" y="320164"/>
                      <a:pt x="881361" y="322228"/>
                    </a:cubicBezTo>
                    <a:cubicBezTo>
                      <a:pt x="571775" y="324292"/>
                      <a:pt x="318429" y="570929"/>
                      <a:pt x="320494" y="893415"/>
                    </a:cubicBezTo>
                    <a:cubicBezTo>
                      <a:pt x="323073" y="1202485"/>
                      <a:pt x="569195" y="1452218"/>
                      <a:pt x="890648" y="1454798"/>
                    </a:cubicBezTo>
                    <a:close/>
                  </a:path>
                </a:pathLst>
              </a:custGeom>
              <a:grpFill/>
              <a:ln w="5155" cap="flat">
                <a:noFill/>
                <a:prstDash val="solid"/>
                <a:miter/>
              </a:ln>
            </p:spPr>
            <p:txBody>
              <a:bodyPr rtlCol="0" anchor="ctr"/>
              <a:lstStyle/>
              <a:p>
                <a:endParaRPr lang="en-US" sz="2673"/>
              </a:p>
            </p:txBody>
          </p:sp>
          <p:sp>
            <p:nvSpPr>
              <p:cNvPr id="9" name="Freeform: Shape 8">
                <a:extLst>
                  <a:ext uri="{FF2B5EF4-FFF2-40B4-BE49-F238E27FC236}">
                    <a16:creationId xmlns:a16="http://schemas.microsoft.com/office/drawing/2014/main" id="{8505C034-B686-4751-AF7C-F1443083293B}"/>
                  </a:ext>
                </a:extLst>
              </p:cNvPr>
              <p:cNvSpPr/>
              <p:nvPr/>
            </p:nvSpPr>
            <p:spPr>
              <a:xfrm>
                <a:off x="3733675" y="2339591"/>
                <a:ext cx="835883" cy="835883"/>
              </a:xfrm>
              <a:custGeom>
                <a:avLst/>
                <a:gdLst>
                  <a:gd name="connsiteX0" fmla="*/ 836916 w 835883"/>
                  <a:gd name="connsiteY0" fmla="*/ 418458 h 835883"/>
                  <a:gd name="connsiteX1" fmla="*/ 418459 w 835883"/>
                  <a:gd name="connsiteY1" fmla="*/ 836399 h 835883"/>
                  <a:gd name="connsiteX2" fmla="*/ 1 w 835883"/>
                  <a:gd name="connsiteY2" fmla="*/ 417426 h 835883"/>
                  <a:gd name="connsiteX3" fmla="*/ 418975 w 835883"/>
                  <a:gd name="connsiteY3" fmla="*/ 0 h 835883"/>
                  <a:gd name="connsiteX4" fmla="*/ 836916 w 835883"/>
                  <a:gd name="connsiteY4" fmla="*/ 418458 h 83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883" h="835883">
                    <a:moveTo>
                      <a:pt x="836916" y="418458"/>
                    </a:moveTo>
                    <a:cubicBezTo>
                      <a:pt x="833821" y="651679"/>
                      <a:pt x="651165" y="836915"/>
                      <a:pt x="418459" y="836399"/>
                    </a:cubicBezTo>
                    <a:cubicBezTo>
                      <a:pt x="182657" y="836399"/>
                      <a:pt x="-515" y="649615"/>
                      <a:pt x="1" y="417426"/>
                    </a:cubicBezTo>
                    <a:cubicBezTo>
                      <a:pt x="517" y="181624"/>
                      <a:pt x="187301" y="0"/>
                      <a:pt x="418975" y="0"/>
                    </a:cubicBezTo>
                    <a:cubicBezTo>
                      <a:pt x="651680" y="516"/>
                      <a:pt x="833821" y="186268"/>
                      <a:pt x="836916" y="418458"/>
                    </a:cubicBezTo>
                    <a:close/>
                  </a:path>
                </a:pathLst>
              </a:custGeom>
              <a:grpFill/>
              <a:ln w="5155" cap="flat">
                <a:noFill/>
                <a:prstDash val="solid"/>
                <a:miter/>
              </a:ln>
            </p:spPr>
            <p:txBody>
              <a:bodyPr rtlCol="0" anchor="ctr"/>
              <a:lstStyle/>
              <a:p>
                <a:endParaRPr lang="en-US" sz="2673"/>
              </a:p>
            </p:txBody>
          </p:sp>
        </p:grpSp>
        <p:sp>
          <p:nvSpPr>
            <p:cNvPr id="7" name="Freeform: Shape 6">
              <a:extLst>
                <a:ext uri="{FF2B5EF4-FFF2-40B4-BE49-F238E27FC236}">
                  <a16:creationId xmlns:a16="http://schemas.microsoft.com/office/drawing/2014/main" id="{932CE2BE-5153-4691-A210-F5CEED8B7852}"/>
                </a:ext>
              </a:extLst>
            </p:cNvPr>
            <p:cNvSpPr/>
            <p:nvPr/>
          </p:nvSpPr>
          <p:spPr>
            <a:xfrm>
              <a:off x="3308806" y="2997140"/>
              <a:ext cx="683882" cy="686216"/>
            </a:xfrm>
            <a:custGeom>
              <a:avLst/>
              <a:gdLst>
                <a:gd name="connsiteX0" fmla="*/ 817500 w 1511813"/>
                <a:gd name="connsiteY0" fmla="*/ 1518710 h 1516973"/>
                <a:gd name="connsiteX1" fmla="*/ 802537 w 1511813"/>
                <a:gd name="connsiteY1" fmla="*/ 1507875 h 1516973"/>
                <a:gd name="connsiteX2" fmla="*/ 780866 w 1511813"/>
                <a:gd name="connsiteY2" fmla="*/ 1442862 h 1516973"/>
                <a:gd name="connsiteX3" fmla="*/ 776738 w 1511813"/>
                <a:gd name="connsiteY3" fmla="*/ 1385072 h 1516973"/>
                <a:gd name="connsiteX4" fmla="*/ 760227 w 1511813"/>
                <a:gd name="connsiteY4" fmla="*/ 1369593 h 1516973"/>
                <a:gd name="connsiteX5" fmla="*/ 694698 w 1511813"/>
                <a:gd name="connsiteY5" fmla="*/ 1366497 h 1516973"/>
                <a:gd name="connsiteX6" fmla="*/ 676638 w 1511813"/>
                <a:gd name="connsiteY6" fmla="*/ 1379912 h 1516973"/>
                <a:gd name="connsiteX7" fmla="*/ 637940 w 1511813"/>
                <a:gd name="connsiteY7" fmla="*/ 1501683 h 1516973"/>
                <a:gd name="connsiteX8" fmla="*/ 622977 w 1511813"/>
                <a:gd name="connsiteY8" fmla="*/ 1508907 h 1516973"/>
                <a:gd name="connsiteX9" fmla="*/ 430517 w 1511813"/>
                <a:gd name="connsiteY9" fmla="*/ 1447505 h 1516973"/>
                <a:gd name="connsiteX10" fmla="*/ 422262 w 1511813"/>
                <a:gd name="connsiteY10" fmla="*/ 1431510 h 1516973"/>
                <a:gd name="connsiteX11" fmla="*/ 435677 w 1511813"/>
                <a:gd name="connsiteY11" fmla="*/ 1364433 h 1516973"/>
                <a:gd name="connsiteX12" fmla="*/ 461992 w 1511813"/>
                <a:gd name="connsiteY12" fmla="*/ 1310255 h 1516973"/>
                <a:gd name="connsiteX13" fmla="*/ 456316 w 1511813"/>
                <a:gd name="connsiteY13" fmla="*/ 1290132 h 1516973"/>
                <a:gd name="connsiteX14" fmla="*/ 395431 w 1511813"/>
                <a:gd name="connsiteY14" fmla="*/ 1251434 h 1516973"/>
                <a:gd name="connsiteX15" fmla="*/ 378919 w 1511813"/>
                <a:gd name="connsiteY15" fmla="*/ 1254014 h 1516973"/>
                <a:gd name="connsiteX16" fmla="*/ 283464 w 1511813"/>
                <a:gd name="connsiteY16" fmla="*/ 1342246 h 1516973"/>
                <a:gd name="connsiteX17" fmla="*/ 265920 w 1511813"/>
                <a:gd name="connsiteY17" fmla="*/ 1341214 h 1516973"/>
                <a:gd name="connsiteX18" fmla="*/ 130218 w 1511813"/>
                <a:gd name="connsiteY18" fmla="*/ 1191580 h 1516973"/>
                <a:gd name="connsiteX19" fmla="*/ 130734 w 1511813"/>
                <a:gd name="connsiteY19" fmla="*/ 1174553 h 1516973"/>
                <a:gd name="connsiteX20" fmla="*/ 177688 w 1511813"/>
                <a:gd name="connsiteY20" fmla="*/ 1121408 h 1516973"/>
                <a:gd name="connsiteX21" fmla="*/ 225674 w 1511813"/>
                <a:gd name="connsiteY21" fmla="*/ 1089417 h 1516973"/>
                <a:gd name="connsiteX22" fmla="*/ 230834 w 1511813"/>
                <a:gd name="connsiteY22" fmla="*/ 1067230 h 1516973"/>
                <a:gd name="connsiteX23" fmla="*/ 198327 w 1511813"/>
                <a:gd name="connsiteY23" fmla="*/ 1004281 h 1516973"/>
                <a:gd name="connsiteX24" fmla="*/ 183880 w 1511813"/>
                <a:gd name="connsiteY24" fmla="*/ 998089 h 1516973"/>
                <a:gd name="connsiteX25" fmla="*/ 67269 w 1511813"/>
                <a:gd name="connsiteY25" fmla="*/ 1025952 h 1516973"/>
                <a:gd name="connsiteX26" fmla="*/ 55918 w 1511813"/>
                <a:gd name="connsiteY26" fmla="*/ 1027500 h 1516973"/>
                <a:gd name="connsiteX27" fmla="*/ 41470 w 1511813"/>
                <a:gd name="connsiteY27" fmla="*/ 1018212 h 1516973"/>
                <a:gd name="connsiteX28" fmla="*/ 1224 w 1511813"/>
                <a:gd name="connsiteY28" fmla="*/ 841748 h 1516973"/>
                <a:gd name="connsiteX29" fmla="*/ 30635 w 1511813"/>
                <a:gd name="connsiteY29" fmla="*/ 797374 h 1516973"/>
                <a:gd name="connsiteX30" fmla="*/ 134862 w 1511813"/>
                <a:gd name="connsiteY30" fmla="*/ 778799 h 1516973"/>
                <a:gd name="connsiteX31" fmla="*/ 147246 w 1511813"/>
                <a:gd name="connsiteY31" fmla="*/ 765899 h 1516973"/>
                <a:gd name="connsiteX32" fmla="*/ 150342 w 1511813"/>
                <a:gd name="connsiteY32" fmla="*/ 696242 h 1516973"/>
                <a:gd name="connsiteX33" fmla="*/ 137442 w 1511813"/>
                <a:gd name="connsiteY33" fmla="*/ 678699 h 1516973"/>
                <a:gd name="connsiteX34" fmla="*/ 14639 w 1511813"/>
                <a:gd name="connsiteY34" fmla="*/ 639485 h 1516973"/>
                <a:gd name="connsiteX35" fmla="*/ 7932 w 1511813"/>
                <a:gd name="connsiteY35" fmla="*/ 625037 h 1516973"/>
                <a:gd name="connsiteX36" fmla="*/ 69333 w 1511813"/>
                <a:gd name="connsiteY36" fmla="*/ 432578 h 1516973"/>
                <a:gd name="connsiteX37" fmla="*/ 86360 w 1511813"/>
                <a:gd name="connsiteY37" fmla="*/ 423806 h 1516973"/>
                <a:gd name="connsiteX38" fmla="*/ 150858 w 1511813"/>
                <a:gd name="connsiteY38" fmla="*/ 436706 h 1516973"/>
                <a:gd name="connsiteX39" fmla="*/ 206583 w 1511813"/>
                <a:gd name="connsiteY39" fmla="*/ 463536 h 1516973"/>
                <a:gd name="connsiteX40" fmla="*/ 227738 w 1511813"/>
                <a:gd name="connsiteY40" fmla="*/ 457345 h 1516973"/>
                <a:gd name="connsiteX41" fmla="*/ 266952 w 1511813"/>
                <a:gd name="connsiteY41" fmla="*/ 396459 h 1516973"/>
                <a:gd name="connsiteX42" fmla="*/ 264373 w 1511813"/>
                <a:gd name="connsiteY42" fmla="*/ 380980 h 1516973"/>
                <a:gd name="connsiteX43" fmla="*/ 175108 w 1511813"/>
                <a:gd name="connsiteY43" fmla="*/ 284492 h 1516973"/>
                <a:gd name="connsiteX44" fmla="*/ 176140 w 1511813"/>
                <a:gd name="connsiteY44" fmla="*/ 267981 h 1516973"/>
                <a:gd name="connsiteX45" fmla="*/ 325258 w 1511813"/>
                <a:gd name="connsiteY45" fmla="*/ 132279 h 1516973"/>
                <a:gd name="connsiteX46" fmla="*/ 343317 w 1511813"/>
                <a:gd name="connsiteY46" fmla="*/ 132795 h 1516973"/>
                <a:gd name="connsiteX47" fmla="*/ 395431 w 1511813"/>
                <a:gd name="connsiteY47" fmla="*/ 178717 h 1516973"/>
                <a:gd name="connsiteX48" fmla="*/ 426389 w 1511813"/>
                <a:gd name="connsiteY48" fmla="*/ 224639 h 1516973"/>
                <a:gd name="connsiteX49" fmla="*/ 451156 w 1511813"/>
                <a:gd name="connsiteY49" fmla="*/ 231347 h 1516973"/>
                <a:gd name="connsiteX50" fmla="*/ 512042 w 1511813"/>
                <a:gd name="connsiteY50" fmla="*/ 200388 h 1516973"/>
                <a:gd name="connsiteX51" fmla="*/ 518233 w 1511813"/>
                <a:gd name="connsiteY51" fmla="*/ 183877 h 1516973"/>
                <a:gd name="connsiteX52" fmla="*/ 491403 w 1511813"/>
                <a:gd name="connsiteY52" fmla="*/ 69846 h 1516973"/>
                <a:gd name="connsiteX53" fmla="*/ 489855 w 1511813"/>
                <a:gd name="connsiteY53" fmla="*/ 58494 h 1516973"/>
                <a:gd name="connsiteX54" fmla="*/ 499658 w 1511813"/>
                <a:gd name="connsiteY54" fmla="*/ 43015 h 1516973"/>
                <a:gd name="connsiteX55" fmla="*/ 695730 w 1511813"/>
                <a:gd name="connsiteY55" fmla="*/ 189 h 1516973"/>
                <a:gd name="connsiteX56" fmla="*/ 713273 w 1511813"/>
                <a:gd name="connsiteY56" fmla="*/ 12056 h 1516973"/>
                <a:gd name="connsiteX57" fmla="*/ 721012 w 1511813"/>
                <a:gd name="connsiteY57" fmla="*/ 35275 h 1516973"/>
                <a:gd name="connsiteX58" fmla="*/ 738556 w 1511813"/>
                <a:gd name="connsiteY58" fmla="*/ 134343 h 1516973"/>
                <a:gd name="connsiteX59" fmla="*/ 753519 w 1511813"/>
                <a:gd name="connsiteY59" fmla="*/ 148790 h 1516973"/>
                <a:gd name="connsiteX60" fmla="*/ 820596 w 1511813"/>
                <a:gd name="connsiteY60" fmla="*/ 151886 h 1516973"/>
                <a:gd name="connsiteX61" fmla="*/ 838655 w 1511813"/>
                <a:gd name="connsiteY61" fmla="*/ 138471 h 1516973"/>
                <a:gd name="connsiteX62" fmla="*/ 877354 w 1511813"/>
                <a:gd name="connsiteY62" fmla="*/ 16700 h 1516973"/>
                <a:gd name="connsiteX63" fmla="*/ 892317 w 1511813"/>
                <a:gd name="connsiteY63" fmla="*/ 9476 h 1516973"/>
                <a:gd name="connsiteX64" fmla="*/ 1084777 w 1511813"/>
                <a:gd name="connsiteY64" fmla="*/ 70878 h 1516973"/>
                <a:gd name="connsiteX65" fmla="*/ 1093032 w 1511813"/>
                <a:gd name="connsiteY65" fmla="*/ 86873 h 1516973"/>
                <a:gd name="connsiteX66" fmla="*/ 1079617 w 1511813"/>
                <a:gd name="connsiteY66" fmla="*/ 152402 h 1516973"/>
                <a:gd name="connsiteX67" fmla="*/ 1053302 w 1511813"/>
                <a:gd name="connsiteY67" fmla="*/ 206580 h 1516973"/>
                <a:gd name="connsiteX68" fmla="*/ 1060010 w 1511813"/>
                <a:gd name="connsiteY68" fmla="*/ 228251 h 1516973"/>
                <a:gd name="connsiteX69" fmla="*/ 1118315 w 1511813"/>
                <a:gd name="connsiteY69" fmla="*/ 265917 h 1516973"/>
                <a:gd name="connsiteX70" fmla="*/ 1136374 w 1511813"/>
                <a:gd name="connsiteY70" fmla="*/ 262821 h 1516973"/>
                <a:gd name="connsiteX71" fmla="*/ 1232346 w 1511813"/>
                <a:gd name="connsiteY71" fmla="*/ 174589 h 1516973"/>
                <a:gd name="connsiteX72" fmla="*/ 1247825 w 1511813"/>
                <a:gd name="connsiteY72" fmla="*/ 175621 h 1516973"/>
                <a:gd name="connsiteX73" fmla="*/ 1384559 w 1511813"/>
                <a:gd name="connsiteY73" fmla="*/ 325770 h 1516973"/>
                <a:gd name="connsiteX74" fmla="*/ 1384043 w 1511813"/>
                <a:gd name="connsiteY74" fmla="*/ 342798 h 1516973"/>
                <a:gd name="connsiteX75" fmla="*/ 1336057 w 1511813"/>
                <a:gd name="connsiteY75" fmla="*/ 396975 h 1516973"/>
                <a:gd name="connsiteX76" fmla="*/ 1291167 w 1511813"/>
                <a:gd name="connsiteY76" fmla="*/ 426902 h 1516973"/>
                <a:gd name="connsiteX77" fmla="*/ 1284976 w 1511813"/>
                <a:gd name="connsiteY77" fmla="*/ 451153 h 1516973"/>
                <a:gd name="connsiteX78" fmla="*/ 1316450 w 1511813"/>
                <a:gd name="connsiteY78" fmla="*/ 513070 h 1516973"/>
                <a:gd name="connsiteX79" fmla="*/ 1330898 w 1511813"/>
                <a:gd name="connsiteY79" fmla="*/ 519262 h 1516973"/>
                <a:gd name="connsiteX80" fmla="*/ 1447509 w 1511813"/>
                <a:gd name="connsiteY80" fmla="*/ 491399 h 1516973"/>
                <a:gd name="connsiteX81" fmla="*/ 1458860 w 1511813"/>
                <a:gd name="connsiteY81" fmla="*/ 489851 h 1516973"/>
                <a:gd name="connsiteX82" fmla="*/ 1473307 w 1511813"/>
                <a:gd name="connsiteY82" fmla="*/ 499139 h 1516973"/>
                <a:gd name="connsiteX83" fmla="*/ 1513554 w 1511813"/>
                <a:gd name="connsiteY83" fmla="*/ 675603 h 1516973"/>
                <a:gd name="connsiteX84" fmla="*/ 1514070 w 1511813"/>
                <a:gd name="connsiteY84" fmla="*/ 679215 h 1516973"/>
                <a:gd name="connsiteX85" fmla="*/ 1490335 w 1511813"/>
                <a:gd name="connsiteY85" fmla="*/ 717397 h 1516973"/>
                <a:gd name="connsiteX86" fmla="*/ 1379916 w 1511813"/>
                <a:gd name="connsiteY86" fmla="*/ 738036 h 1516973"/>
                <a:gd name="connsiteX87" fmla="*/ 1367532 w 1511813"/>
                <a:gd name="connsiteY87" fmla="*/ 749904 h 1516973"/>
                <a:gd name="connsiteX88" fmla="*/ 1363920 w 1511813"/>
                <a:gd name="connsiteY88" fmla="*/ 822141 h 1516973"/>
                <a:gd name="connsiteX89" fmla="*/ 1375788 w 1511813"/>
                <a:gd name="connsiteY89" fmla="*/ 838136 h 1516973"/>
                <a:gd name="connsiteX90" fmla="*/ 1498590 w 1511813"/>
                <a:gd name="connsiteY90" fmla="*/ 876834 h 1516973"/>
                <a:gd name="connsiteX91" fmla="*/ 1506330 w 1511813"/>
                <a:gd name="connsiteY91" fmla="*/ 891798 h 1516973"/>
                <a:gd name="connsiteX92" fmla="*/ 1444413 w 1511813"/>
                <a:gd name="connsiteY92" fmla="*/ 1085289 h 1516973"/>
                <a:gd name="connsiteX93" fmla="*/ 1429449 w 1511813"/>
                <a:gd name="connsiteY93" fmla="*/ 1093029 h 1516973"/>
                <a:gd name="connsiteX94" fmla="*/ 1306647 w 1511813"/>
                <a:gd name="connsiteY94" fmla="*/ 1052783 h 1516973"/>
                <a:gd name="connsiteX95" fmla="*/ 1287556 w 1511813"/>
                <a:gd name="connsiteY95" fmla="*/ 1057942 h 1516973"/>
                <a:gd name="connsiteX96" fmla="*/ 1248857 w 1511813"/>
                <a:gd name="connsiteY96" fmla="*/ 1118828 h 1516973"/>
                <a:gd name="connsiteX97" fmla="*/ 1250405 w 1511813"/>
                <a:gd name="connsiteY97" fmla="*/ 1135339 h 1516973"/>
                <a:gd name="connsiteX98" fmla="*/ 1339153 w 1511813"/>
                <a:gd name="connsiteY98" fmla="*/ 1230795 h 1516973"/>
                <a:gd name="connsiteX99" fmla="*/ 1337605 w 1511813"/>
                <a:gd name="connsiteY99" fmla="*/ 1249370 h 1516973"/>
                <a:gd name="connsiteX100" fmla="*/ 1189004 w 1511813"/>
                <a:gd name="connsiteY100" fmla="*/ 1384040 h 1516973"/>
                <a:gd name="connsiteX101" fmla="*/ 1170945 w 1511813"/>
                <a:gd name="connsiteY101" fmla="*/ 1383524 h 1516973"/>
                <a:gd name="connsiteX102" fmla="*/ 1118831 w 1511813"/>
                <a:gd name="connsiteY102" fmla="*/ 1337602 h 1516973"/>
                <a:gd name="connsiteX103" fmla="*/ 1086840 w 1511813"/>
                <a:gd name="connsiteY103" fmla="*/ 1289616 h 1516973"/>
                <a:gd name="connsiteX104" fmla="*/ 1064137 w 1511813"/>
                <a:gd name="connsiteY104" fmla="*/ 1284456 h 1516973"/>
                <a:gd name="connsiteX105" fmla="*/ 1002220 w 1511813"/>
                <a:gd name="connsiteY105" fmla="*/ 1316447 h 1516973"/>
                <a:gd name="connsiteX106" fmla="*/ 996028 w 1511813"/>
                <a:gd name="connsiteY106" fmla="*/ 1332958 h 1516973"/>
                <a:gd name="connsiteX107" fmla="*/ 1022859 w 1511813"/>
                <a:gd name="connsiteY107" fmla="*/ 1446989 h 1516973"/>
                <a:gd name="connsiteX108" fmla="*/ 1024407 w 1511813"/>
                <a:gd name="connsiteY108" fmla="*/ 1459889 h 1516973"/>
                <a:gd name="connsiteX109" fmla="*/ 1015636 w 1511813"/>
                <a:gd name="connsiteY109" fmla="*/ 1473304 h 1516973"/>
                <a:gd name="connsiteX110" fmla="*/ 817500 w 1511813"/>
                <a:gd name="connsiteY110" fmla="*/ 1518710 h 1516973"/>
                <a:gd name="connsiteX111" fmla="*/ 758163 w 1511813"/>
                <a:gd name="connsiteY111" fmla="*/ 1148238 h 1516973"/>
                <a:gd name="connsiteX112" fmla="*/ 1145146 w 1511813"/>
                <a:gd name="connsiteY112" fmla="*/ 758675 h 1516973"/>
                <a:gd name="connsiteX113" fmla="*/ 757131 w 1511813"/>
                <a:gd name="connsiteY113" fmla="*/ 371176 h 1516973"/>
                <a:gd name="connsiteX114" fmla="*/ 368600 w 1511813"/>
                <a:gd name="connsiteY114" fmla="*/ 759707 h 1516973"/>
                <a:gd name="connsiteX115" fmla="*/ 758163 w 1511813"/>
                <a:gd name="connsiteY115" fmla="*/ 1148238 h 151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511813" h="1516973">
                  <a:moveTo>
                    <a:pt x="817500" y="1518710"/>
                  </a:moveTo>
                  <a:cubicBezTo>
                    <a:pt x="809245" y="1520774"/>
                    <a:pt x="805633" y="1516130"/>
                    <a:pt x="802537" y="1507875"/>
                  </a:cubicBezTo>
                  <a:cubicBezTo>
                    <a:pt x="795829" y="1486204"/>
                    <a:pt x="788090" y="1464532"/>
                    <a:pt x="780866" y="1442862"/>
                  </a:cubicBezTo>
                  <a:cubicBezTo>
                    <a:pt x="774674" y="1424286"/>
                    <a:pt x="777770" y="1404679"/>
                    <a:pt x="776738" y="1385072"/>
                  </a:cubicBezTo>
                  <a:cubicBezTo>
                    <a:pt x="776222" y="1369593"/>
                    <a:pt x="775706" y="1370109"/>
                    <a:pt x="760227" y="1369593"/>
                  </a:cubicBezTo>
                  <a:cubicBezTo>
                    <a:pt x="738556" y="1369593"/>
                    <a:pt x="716369" y="1368045"/>
                    <a:pt x="694698" y="1366497"/>
                  </a:cubicBezTo>
                  <a:cubicBezTo>
                    <a:pt x="683346" y="1365465"/>
                    <a:pt x="676638" y="1365981"/>
                    <a:pt x="676638" y="1379912"/>
                  </a:cubicBezTo>
                  <a:cubicBezTo>
                    <a:pt x="676638" y="1424286"/>
                    <a:pt x="655483" y="1462469"/>
                    <a:pt x="637940" y="1501683"/>
                  </a:cubicBezTo>
                  <a:cubicBezTo>
                    <a:pt x="634844" y="1508907"/>
                    <a:pt x="630716" y="1510454"/>
                    <a:pt x="622977" y="1508907"/>
                  </a:cubicBezTo>
                  <a:cubicBezTo>
                    <a:pt x="556416" y="1496523"/>
                    <a:pt x="492434" y="1475368"/>
                    <a:pt x="430517" y="1447505"/>
                  </a:cubicBezTo>
                  <a:cubicBezTo>
                    <a:pt x="423294" y="1443893"/>
                    <a:pt x="420198" y="1440282"/>
                    <a:pt x="422262" y="1431510"/>
                  </a:cubicBezTo>
                  <a:cubicBezTo>
                    <a:pt x="427421" y="1409323"/>
                    <a:pt x="431033" y="1386620"/>
                    <a:pt x="435677" y="1364433"/>
                  </a:cubicBezTo>
                  <a:cubicBezTo>
                    <a:pt x="439805" y="1344310"/>
                    <a:pt x="452704" y="1327798"/>
                    <a:pt x="461992" y="1310255"/>
                  </a:cubicBezTo>
                  <a:cubicBezTo>
                    <a:pt x="467152" y="1300452"/>
                    <a:pt x="466120" y="1295808"/>
                    <a:pt x="456316" y="1290132"/>
                  </a:cubicBezTo>
                  <a:cubicBezTo>
                    <a:pt x="435677" y="1278265"/>
                    <a:pt x="415554" y="1264849"/>
                    <a:pt x="395431" y="1251434"/>
                  </a:cubicBezTo>
                  <a:cubicBezTo>
                    <a:pt x="388207" y="1246274"/>
                    <a:pt x="383563" y="1246274"/>
                    <a:pt x="378919" y="1254014"/>
                  </a:cubicBezTo>
                  <a:cubicBezTo>
                    <a:pt x="356216" y="1293228"/>
                    <a:pt x="319066" y="1317479"/>
                    <a:pt x="283464" y="1342246"/>
                  </a:cubicBezTo>
                  <a:cubicBezTo>
                    <a:pt x="276240" y="1346890"/>
                    <a:pt x="272112" y="1346374"/>
                    <a:pt x="265920" y="1341214"/>
                  </a:cubicBezTo>
                  <a:cubicBezTo>
                    <a:pt x="214323" y="1297356"/>
                    <a:pt x="169433" y="1246790"/>
                    <a:pt x="130218" y="1191580"/>
                  </a:cubicBezTo>
                  <a:cubicBezTo>
                    <a:pt x="125575" y="1185389"/>
                    <a:pt x="125059" y="1180745"/>
                    <a:pt x="130734" y="1174553"/>
                  </a:cubicBezTo>
                  <a:cubicBezTo>
                    <a:pt x="146730" y="1157010"/>
                    <a:pt x="161177" y="1138435"/>
                    <a:pt x="177688" y="1121408"/>
                  </a:cubicBezTo>
                  <a:cubicBezTo>
                    <a:pt x="191104" y="1107476"/>
                    <a:pt x="209163" y="1099221"/>
                    <a:pt x="225674" y="1089417"/>
                  </a:cubicBezTo>
                  <a:cubicBezTo>
                    <a:pt x="236510" y="1083225"/>
                    <a:pt x="237026" y="1078065"/>
                    <a:pt x="230834" y="1067230"/>
                  </a:cubicBezTo>
                  <a:cubicBezTo>
                    <a:pt x="218967" y="1047107"/>
                    <a:pt x="208647" y="1025436"/>
                    <a:pt x="198327" y="1004281"/>
                  </a:cubicBezTo>
                  <a:cubicBezTo>
                    <a:pt x="194716" y="997057"/>
                    <a:pt x="192136" y="993445"/>
                    <a:pt x="183880" y="998089"/>
                  </a:cubicBezTo>
                  <a:cubicBezTo>
                    <a:pt x="147246" y="1017180"/>
                    <a:pt x="108031" y="1024920"/>
                    <a:pt x="67269" y="1025952"/>
                  </a:cubicBezTo>
                  <a:cubicBezTo>
                    <a:pt x="63657" y="1025952"/>
                    <a:pt x="59529" y="1026984"/>
                    <a:pt x="55918" y="1027500"/>
                  </a:cubicBezTo>
                  <a:cubicBezTo>
                    <a:pt x="48694" y="1028532"/>
                    <a:pt x="44050" y="1025952"/>
                    <a:pt x="41470" y="1018212"/>
                  </a:cubicBezTo>
                  <a:cubicBezTo>
                    <a:pt x="21347" y="960939"/>
                    <a:pt x="6384" y="902117"/>
                    <a:pt x="1224" y="841748"/>
                  </a:cubicBezTo>
                  <a:cubicBezTo>
                    <a:pt x="-1872" y="808725"/>
                    <a:pt x="-1356" y="809241"/>
                    <a:pt x="30635" y="797374"/>
                  </a:cubicBezTo>
                  <a:cubicBezTo>
                    <a:pt x="64173" y="784474"/>
                    <a:pt x="98744" y="775703"/>
                    <a:pt x="134862" y="778799"/>
                  </a:cubicBezTo>
                  <a:cubicBezTo>
                    <a:pt x="144150" y="779315"/>
                    <a:pt x="147246" y="775187"/>
                    <a:pt x="147246" y="765899"/>
                  </a:cubicBezTo>
                  <a:cubicBezTo>
                    <a:pt x="147246" y="742680"/>
                    <a:pt x="148278" y="719461"/>
                    <a:pt x="150342" y="696242"/>
                  </a:cubicBezTo>
                  <a:cubicBezTo>
                    <a:pt x="151373" y="685923"/>
                    <a:pt x="150858" y="678699"/>
                    <a:pt x="137442" y="678699"/>
                  </a:cubicBezTo>
                  <a:cubicBezTo>
                    <a:pt x="92552" y="678699"/>
                    <a:pt x="53854" y="657544"/>
                    <a:pt x="14639" y="639485"/>
                  </a:cubicBezTo>
                  <a:cubicBezTo>
                    <a:pt x="7932" y="636389"/>
                    <a:pt x="6384" y="632261"/>
                    <a:pt x="7932" y="625037"/>
                  </a:cubicBezTo>
                  <a:cubicBezTo>
                    <a:pt x="20315" y="558476"/>
                    <a:pt x="40954" y="494495"/>
                    <a:pt x="69333" y="432578"/>
                  </a:cubicBezTo>
                  <a:cubicBezTo>
                    <a:pt x="72945" y="424838"/>
                    <a:pt x="77073" y="421742"/>
                    <a:pt x="86360" y="423806"/>
                  </a:cubicBezTo>
                  <a:cubicBezTo>
                    <a:pt x="107515" y="428450"/>
                    <a:pt x="129186" y="432578"/>
                    <a:pt x="150858" y="436706"/>
                  </a:cubicBezTo>
                  <a:cubicBezTo>
                    <a:pt x="171497" y="440833"/>
                    <a:pt x="188008" y="453733"/>
                    <a:pt x="206583" y="463536"/>
                  </a:cubicBezTo>
                  <a:cubicBezTo>
                    <a:pt x="216903" y="468696"/>
                    <a:pt x="221546" y="467664"/>
                    <a:pt x="227738" y="457345"/>
                  </a:cubicBezTo>
                  <a:cubicBezTo>
                    <a:pt x="239606" y="436706"/>
                    <a:pt x="253021" y="416582"/>
                    <a:pt x="266952" y="396459"/>
                  </a:cubicBezTo>
                  <a:cubicBezTo>
                    <a:pt x="271596" y="389752"/>
                    <a:pt x="271596" y="385108"/>
                    <a:pt x="264373" y="380980"/>
                  </a:cubicBezTo>
                  <a:cubicBezTo>
                    <a:pt x="225158" y="357761"/>
                    <a:pt x="200391" y="320611"/>
                    <a:pt x="175108" y="284492"/>
                  </a:cubicBezTo>
                  <a:cubicBezTo>
                    <a:pt x="170465" y="277785"/>
                    <a:pt x="170981" y="273657"/>
                    <a:pt x="176140" y="267981"/>
                  </a:cubicBezTo>
                  <a:cubicBezTo>
                    <a:pt x="219998" y="216383"/>
                    <a:pt x="270048" y="171493"/>
                    <a:pt x="325258" y="132279"/>
                  </a:cubicBezTo>
                  <a:cubicBezTo>
                    <a:pt x="331966" y="127635"/>
                    <a:pt x="336609" y="126603"/>
                    <a:pt x="343317" y="132795"/>
                  </a:cubicBezTo>
                  <a:cubicBezTo>
                    <a:pt x="360344" y="148274"/>
                    <a:pt x="378404" y="162722"/>
                    <a:pt x="395431" y="178717"/>
                  </a:cubicBezTo>
                  <a:cubicBezTo>
                    <a:pt x="409362" y="191616"/>
                    <a:pt x="416070" y="209160"/>
                    <a:pt x="426389" y="224639"/>
                  </a:cubicBezTo>
                  <a:cubicBezTo>
                    <a:pt x="437741" y="241666"/>
                    <a:pt x="435161" y="240634"/>
                    <a:pt x="451156" y="231347"/>
                  </a:cubicBezTo>
                  <a:cubicBezTo>
                    <a:pt x="470763" y="219995"/>
                    <a:pt x="491403" y="209676"/>
                    <a:pt x="512042" y="200388"/>
                  </a:cubicBezTo>
                  <a:cubicBezTo>
                    <a:pt x="521329" y="196260"/>
                    <a:pt x="522361" y="192132"/>
                    <a:pt x="518233" y="183877"/>
                  </a:cubicBezTo>
                  <a:cubicBezTo>
                    <a:pt x="499142" y="148274"/>
                    <a:pt x="492434" y="109576"/>
                    <a:pt x="491403" y="69846"/>
                  </a:cubicBezTo>
                  <a:cubicBezTo>
                    <a:pt x="491403" y="66234"/>
                    <a:pt x="490371" y="62106"/>
                    <a:pt x="489855" y="58494"/>
                  </a:cubicBezTo>
                  <a:cubicBezTo>
                    <a:pt x="488307" y="50239"/>
                    <a:pt x="491403" y="46111"/>
                    <a:pt x="499658" y="43015"/>
                  </a:cubicBezTo>
                  <a:cubicBezTo>
                    <a:pt x="563123" y="20312"/>
                    <a:pt x="628653" y="6380"/>
                    <a:pt x="695730" y="189"/>
                  </a:cubicBezTo>
                  <a:cubicBezTo>
                    <a:pt x="706049" y="-843"/>
                    <a:pt x="710693" y="2253"/>
                    <a:pt x="713273" y="12056"/>
                  </a:cubicBezTo>
                  <a:cubicBezTo>
                    <a:pt x="715337" y="19796"/>
                    <a:pt x="717917" y="27536"/>
                    <a:pt x="721012" y="35275"/>
                  </a:cubicBezTo>
                  <a:cubicBezTo>
                    <a:pt x="734428" y="67266"/>
                    <a:pt x="741136" y="99772"/>
                    <a:pt x="738556" y="134343"/>
                  </a:cubicBezTo>
                  <a:cubicBezTo>
                    <a:pt x="737524" y="145694"/>
                    <a:pt x="742168" y="148790"/>
                    <a:pt x="753519" y="148790"/>
                  </a:cubicBezTo>
                  <a:cubicBezTo>
                    <a:pt x="775706" y="148274"/>
                    <a:pt x="797893" y="149822"/>
                    <a:pt x="820596" y="151886"/>
                  </a:cubicBezTo>
                  <a:cubicBezTo>
                    <a:pt x="831948" y="152918"/>
                    <a:pt x="838655" y="152402"/>
                    <a:pt x="838655" y="138471"/>
                  </a:cubicBezTo>
                  <a:cubicBezTo>
                    <a:pt x="838655" y="94097"/>
                    <a:pt x="859810" y="55914"/>
                    <a:pt x="877354" y="16700"/>
                  </a:cubicBezTo>
                  <a:cubicBezTo>
                    <a:pt x="880449" y="9476"/>
                    <a:pt x="885093" y="7928"/>
                    <a:pt x="892317" y="9476"/>
                  </a:cubicBezTo>
                  <a:cubicBezTo>
                    <a:pt x="958878" y="21860"/>
                    <a:pt x="1022859" y="42499"/>
                    <a:pt x="1084777" y="70878"/>
                  </a:cubicBezTo>
                  <a:cubicBezTo>
                    <a:pt x="1092000" y="74489"/>
                    <a:pt x="1095096" y="78617"/>
                    <a:pt x="1093032" y="86873"/>
                  </a:cubicBezTo>
                  <a:cubicBezTo>
                    <a:pt x="1088388" y="108544"/>
                    <a:pt x="1084261" y="130731"/>
                    <a:pt x="1079617" y="152402"/>
                  </a:cubicBezTo>
                  <a:cubicBezTo>
                    <a:pt x="1075489" y="172525"/>
                    <a:pt x="1062590" y="189036"/>
                    <a:pt x="1053302" y="206580"/>
                  </a:cubicBezTo>
                  <a:cubicBezTo>
                    <a:pt x="1047626" y="217415"/>
                    <a:pt x="1048658" y="222575"/>
                    <a:pt x="1060010" y="228251"/>
                  </a:cubicBezTo>
                  <a:cubicBezTo>
                    <a:pt x="1080133" y="239602"/>
                    <a:pt x="1099740" y="252502"/>
                    <a:pt x="1118315" y="265917"/>
                  </a:cubicBezTo>
                  <a:cubicBezTo>
                    <a:pt x="1126571" y="272109"/>
                    <a:pt x="1131214" y="271593"/>
                    <a:pt x="1136374" y="262821"/>
                  </a:cubicBezTo>
                  <a:cubicBezTo>
                    <a:pt x="1159077" y="223607"/>
                    <a:pt x="1196744" y="199872"/>
                    <a:pt x="1232346" y="174589"/>
                  </a:cubicBezTo>
                  <a:cubicBezTo>
                    <a:pt x="1238538" y="170461"/>
                    <a:pt x="1242666" y="170977"/>
                    <a:pt x="1247825" y="175621"/>
                  </a:cubicBezTo>
                  <a:cubicBezTo>
                    <a:pt x="1299939" y="219995"/>
                    <a:pt x="1345345" y="270045"/>
                    <a:pt x="1384559" y="325770"/>
                  </a:cubicBezTo>
                  <a:cubicBezTo>
                    <a:pt x="1389203" y="331962"/>
                    <a:pt x="1389719" y="336606"/>
                    <a:pt x="1384043" y="342798"/>
                  </a:cubicBezTo>
                  <a:cubicBezTo>
                    <a:pt x="1368048" y="360857"/>
                    <a:pt x="1352569" y="379432"/>
                    <a:pt x="1336057" y="396975"/>
                  </a:cubicBezTo>
                  <a:cubicBezTo>
                    <a:pt x="1323674" y="409875"/>
                    <a:pt x="1306131" y="417098"/>
                    <a:pt x="1291167" y="426902"/>
                  </a:cubicBezTo>
                  <a:cubicBezTo>
                    <a:pt x="1276720" y="436706"/>
                    <a:pt x="1276720" y="436190"/>
                    <a:pt x="1284976" y="451153"/>
                  </a:cubicBezTo>
                  <a:cubicBezTo>
                    <a:pt x="1295811" y="471792"/>
                    <a:pt x="1306647" y="492431"/>
                    <a:pt x="1316450" y="513070"/>
                  </a:cubicBezTo>
                  <a:cubicBezTo>
                    <a:pt x="1320062" y="520294"/>
                    <a:pt x="1323158" y="523390"/>
                    <a:pt x="1330898" y="519262"/>
                  </a:cubicBezTo>
                  <a:cubicBezTo>
                    <a:pt x="1367532" y="500171"/>
                    <a:pt x="1406746" y="492431"/>
                    <a:pt x="1447509" y="491399"/>
                  </a:cubicBezTo>
                  <a:cubicBezTo>
                    <a:pt x="1451120" y="491399"/>
                    <a:pt x="1455248" y="490367"/>
                    <a:pt x="1458860" y="489851"/>
                  </a:cubicBezTo>
                  <a:cubicBezTo>
                    <a:pt x="1466600" y="488819"/>
                    <a:pt x="1470728" y="491399"/>
                    <a:pt x="1473307" y="499139"/>
                  </a:cubicBezTo>
                  <a:cubicBezTo>
                    <a:pt x="1493431" y="556412"/>
                    <a:pt x="1508394" y="615234"/>
                    <a:pt x="1513554" y="675603"/>
                  </a:cubicBezTo>
                  <a:cubicBezTo>
                    <a:pt x="1513554" y="676635"/>
                    <a:pt x="1513554" y="678183"/>
                    <a:pt x="1514070" y="679215"/>
                  </a:cubicBezTo>
                  <a:cubicBezTo>
                    <a:pt x="1518713" y="714301"/>
                    <a:pt x="1519745" y="706046"/>
                    <a:pt x="1490335" y="717397"/>
                  </a:cubicBezTo>
                  <a:cubicBezTo>
                    <a:pt x="1454732" y="730813"/>
                    <a:pt x="1418614" y="741648"/>
                    <a:pt x="1379916" y="738036"/>
                  </a:cubicBezTo>
                  <a:cubicBezTo>
                    <a:pt x="1371144" y="737004"/>
                    <a:pt x="1368048" y="740616"/>
                    <a:pt x="1367532" y="749904"/>
                  </a:cubicBezTo>
                  <a:cubicBezTo>
                    <a:pt x="1367016" y="774155"/>
                    <a:pt x="1365984" y="797890"/>
                    <a:pt x="1363920" y="822141"/>
                  </a:cubicBezTo>
                  <a:cubicBezTo>
                    <a:pt x="1363404" y="831944"/>
                    <a:pt x="1363920" y="838136"/>
                    <a:pt x="1375788" y="838136"/>
                  </a:cubicBezTo>
                  <a:cubicBezTo>
                    <a:pt x="1420678" y="838136"/>
                    <a:pt x="1459376" y="858775"/>
                    <a:pt x="1498590" y="876834"/>
                  </a:cubicBezTo>
                  <a:cubicBezTo>
                    <a:pt x="1505298" y="879930"/>
                    <a:pt x="1507878" y="883542"/>
                    <a:pt x="1506330" y="891798"/>
                  </a:cubicBezTo>
                  <a:cubicBezTo>
                    <a:pt x="1493947" y="958875"/>
                    <a:pt x="1472791" y="1023372"/>
                    <a:pt x="1444413" y="1085289"/>
                  </a:cubicBezTo>
                  <a:cubicBezTo>
                    <a:pt x="1441317" y="1092513"/>
                    <a:pt x="1437189" y="1094577"/>
                    <a:pt x="1429449" y="1093029"/>
                  </a:cubicBezTo>
                  <a:cubicBezTo>
                    <a:pt x="1386623" y="1085289"/>
                    <a:pt x="1343797" y="1078581"/>
                    <a:pt x="1306647" y="1052783"/>
                  </a:cubicBezTo>
                  <a:cubicBezTo>
                    <a:pt x="1297875" y="1046591"/>
                    <a:pt x="1293231" y="1048655"/>
                    <a:pt x="1287556" y="1057942"/>
                  </a:cubicBezTo>
                  <a:cubicBezTo>
                    <a:pt x="1275688" y="1078581"/>
                    <a:pt x="1262273" y="1098705"/>
                    <a:pt x="1248857" y="1118828"/>
                  </a:cubicBezTo>
                  <a:cubicBezTo>
                    <a:pt x="1244214" y="1125535"/>
                    <a:pt x="1242150" y="1130179"/>
                    <a:pt x="1250405" y="1135339"/>
                  </a:cubicBezTo>
                  <a:cubicBezTo>
                    <a:pt x="1289620" y="1158558"/>
                    <a:pt x="1313871" y="1194676"/>
                    <a:pt x="1339153" y="1230795"/>
                  </a:cubicBezTo>
                  <a:cubicBezTo>
                    <a:pt x="1344313" y="1238018"/>
                    <a:pt x="1343797" y="1242662"/>
                    <a:pt x="1337605" y="1249370"/>
                  </a:cubicBezTo>
                  <a:cubicBezTo>
                    <a:pt x="1293747" y="1300968"/>
                    <a:pt x="1244214" y="1345342"/>
                    <a:pt x="1189004" y="1384040"/>
                  </a:cubicBezTo>
                  <a:cubicBezTo>
                    <a:pt x="1182296" y="1388684"/>
                    <a:pt x="1177652" y="1389716"/>
                    <a:pt x="1170945" y="1383524"/>
                  </a:cubicBezTo>
                  <a:cubicBezTo>
                    <a:pt x="1153918" y="1368045"/>
                    <a:pt x="1135858" y="1353597"/>
                    <a:pt x="1118831" y="1337602"/>
                  </a:cubicBezTo>
                  <a:cubicBezTo>
                    <a:pt x="1104384" y="1324187"/>
                    <a:pt x="1096644" y="1306128"/>
                    <a:pt x="1086840" y="1289616"/>
                  </a:cubicBezTo>
                  <a:cubicBezTo>
                    <a:pt x="1080133" y="1278265"/>
                    <a:pt x="1074973" y="1277749"/>
                    <a:pt x="1064137" y="1284456"/>
                  </a:cubicBezTo>
                  <a:cubicBezTo>
                    <a:pt x="1044530" y="1296324"/>
                    <a:pt x="1023375" y="1306643"/>
                    <a:pt x="1002220" y="1316447"/>
                  </a:cubicBezTo>
                  <a:cubicBezTo>
                    <a:pt x="993449" y="1320575"/>
                    <a:pt x="991385" y="1324703"/>
                    <a:pt x="996028" y="1332958"/>
                  </a:cubicBezTo>
                  <a:cubicBezTo>
                    <a:pt x="1015120" y="1368561"/>
                    <a:pt x="1021827" y="1407259"/>
                    <a:pt x="1022859" y="1446989"/>
                  </a:cubicBezTo>
                  <a:cubicBezTo>
                    <a:pt x="1022859" y="1451117"/>
                    <a:pt x="1023891" y="1455245"/>
                    <a:pt x="1024407" y="1459889"/>
                  </a:cubicBezTo>
                  <a:cubicBezTo>
                    <a:pt x="1025439" y="1466596"/>
                    <a:pt x="1022859" y="1470724"/>
                    <a:pt x="1015636" y="1473304"/>
                  </a:cubicBezTo>
                  <a:cubicBezTo>
                    <a:pt x="970745" y="1493943"/>
                    <a:pt x="870646" y="1516130"/>
                    <a:pt x="817500" y="1518710"/>
                  </a:cubicBezTo>
                  <a:close/>
                  <a:moveTo>
                    <a:pt x="758163" y="1148238"/>
                  </a:moveTo>
                  <a:cubicBezTo>
                    <a:pt x="974357" y="1144627"/>
                    <a:pt x="1145146" y="976418"/>
                    <a:pt x="1145146" y="758675"/>
                  </a:cubicBezTo>
                  <a:cubicBezTo>
                    <a:pt x="1145146" y="542481"/>
                    <a:pt x="974357" y="371176"/>
                    <a:pt x="757131" y="371176"/>
                  </a:cubicBezTo>
                  <a:cubicBezTo>
                    <a:pt x="539904" y="371176"/>
                    <a:pt x="368600" y="542481"/>
                    <a:pt x="368600" y="759707"/>
                  </a:cubicBezTo>
                  <a:cubicBezTo>
                    <a:pt x="369116" y="977966"/>
                    <a:pt x="541452" y="1145659"/>
                    <a:pt x="758163" y="1148238"/>
                  </a:cubicBezTo>
                  <a:close/>
                </a:path>
              </a:pathLst>
            </a:custGeom>
            <a:grpFill/>
            <a:ln w="5155" cap="flat">
              <a:noFill/>
              <a:prstDash val="solid"/>
              <a:miter/>
            </a:ln>
          </p:spPr>
          <p:txBody>
            <a:bodyPr rtlCol="0" anchor="ctr"/>
            <a:lstStyle/>
            <a:p>
              <a:endParaRPr lang="en-US" sz="2673"/>
            </a:p>
          </p:txBody>
        </p:sp>
      </p:grpSp>
      <p:grpSp>
        <p:nvGrpSpPr>
          <p:cNvPr id="10" name="Group 9">
            <a:extLst>
              <a:ext uri="{FF2B5EF4-FFF2-40B4-BE49-F238E27FC236}">
                <a16:creationId xmlns:a16="http://schemas.microsoft.com/office/drawing/2014/main" id="{BECD3404-3EA6-420D-8DBC-6D3A595FBFA2}"/>
              </a:ext>
            </a:extLst>
          </p:cNvPr>
          <p:cNvGrpSpPr/>
          <p:nvPr userDrawn="1"/>
        </p:nvGrpSpPr>
        <p:grpSpPr>
          <a:xfrm>
            <a:off x="3" y="4168471"/>
            <a:ext cx="4076783" cy="3724384"/>
            <a:chOff x="6486650" y="2648852"/>
            <a:chExt cx="2745260" cy="2471860"/>
          </a:xfrm>
          <a:solidFill>
            <a:schemeClr val="bg1">
              <a:alpha val="5000"/>
            </a:schemeClr>
          </a:solidFill>
        </p:grpSpPr>
        <p:sp>
          <p:nvSpPr>
            <p:cNvPr id="11" name="Freeform: Shape 10">
              <a:extLst>
                <a:ext uri="{FF2B5EF4-FFF2-40B4-BE49-F238E27FC236}">
                  <a16:creationId xmlns:a16="http://schemas.microsoft.com/office/drawing/2014/main" id="{18ECA3BD-4287-4CAB-8CFB-CC4BBC008582}"/>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sz="2673"/>
            </a:p>
          </p:txBody>
        </p:sp>
        <p:grpSp>
          <p:nvGrpSpPr>
            <p:cNvPr id="12" name="Group 11">
              <a:extLst>
                <a:ext uri="{FF2B5EF4-FFF2-40B4-BE49-F238E27FC236}">
                  <a16:creationId xmlns:a16="http://schemas.microsoft.com/office/drawing/2014/main" id="{B404465C-B632-42F2-8273-BA2C7FFDA7A2}"/>
                </a:ext>
              </a:extLst>
            </p:cNvPr>
            <p:cNvGrpSpPr/>
            <p:nvPr/>
          </p:nvGrpSpPr>
          <p:grpSpPr>
            <a:xfrm>
              <a:off x="7392963" y="2648852"/>
              <a:ext cx="1838947" cy="1835405"/>
              <a:chOff x="7167947" y="1624190"/>
              <a:chExt cx="2677922" cy="2672763"/>
            </a:xfrm>
            <a:grpFill/>
          </p:grpSpPr>
          <p:sp>
            <p:nvSpPr>
              <p:cNvPr id="13" name="Freeform: Shape 12">
                <a:extLst>
                  <a:ext uri="{FF2B5EF4-FFF2-40B4-BE49-F238E27FC236}">
                    <a16:creationId xmlns:a16="http://schemas.microsoft.com/office/drawing/2014/main" id="{100150D0-F178-431E-B2C4-A43288E12324}"/>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sz="2673"/>
              </a:p>
            </p:txBody>
          </p:sp>
          <p:sp>
            <p:nvSpPr>
              <p:cNvPr id="14" name="Freeform: Shape 13">
                <a:extLst>
                  <a:ext uri="{FF2B5EF4-FFF2-40B4-BE49-F238E27FC236}">
                    <a16:creationId xmlns:a16="http://schemas.microsoft.com/office/drawing/2014/main" id="{5E443C86-7937-4604-892A-31CBB4C3B253}"/>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sz="2673"/>
              </a:p>
            </p:txBody>
          </p:sp>
        </p:grpSp>
      </p:grpSp>
      <p:sp>
        <p:nvSpPr>
          <p:cNvPr id="15" name="Freeform: Shape 14">
            <a:extLst>
              <a:ext uri="{FF2B5EF4-FFF2-40B4-BE49-F238E27FC236}">
                <a16:creationId xmlns:a16="http://schemas.microsoft.com/office/drawing/2014/main" id="{33011AC2-F2FD-44CD-BF51-A2C7AB4FB7F5}"/>
              </a:ext>
            </a:extLst>
          </p:cNvPr>
          <p:cNvSpPr/>
          <p:nvPr userDrawn="1"/>
        </p:nvSpPr>
        <p:spPr>
          <a:xfrm>
            <a:off x="4664328" y="5436373"/>
            <a:ext cx="926530" cy="956948"/>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alpha val="5000"/>
            </a:schemeClr>
          </a:solidFill>
          <a:ln w="5155" cap="flat">
            <a:noFill/>
            <a:prstDash val="solid"/>
            <a:miter/>
          </a:ln>
        </p:spPr>
        <p:txBody>
          <a:bodyPr rtlCol="0" anchor="ctr"/>
          <a:lstStyle/>
          <a:p>
            <a:endParaRPr lang="en-US" sz="2673"/>
          </a:p>
        </p:txBody>
      </p:sp>
      <p:sp>
        <p:nvSpPr>
          <p:cNvPr id="16" name="Freeform: Shape 15">
            <a:extLst>
              <a:ext uri="{FF2B5EF4-FFF2-40B4-BE49-F238E27FC236}">
                <a16:creationId xmlns:a16="http://schemas.microsoft.com/office/drawing/2014/main" id="{A795D01C-5E4D-42EF-81C8-036347FC14D7}"/>
              </a:ext>
            </a:extLst>
          </p:cNvPr>
          <p:cNvSpPr/>
          <p:nvPr userDrawn="1"/>
        </p:nvSpPr>
        <p:spPr>
          <a:xfrm rot="2246763">
            <a:off x="153796" y="3046057"/>
            <a:ext cx="1810067" cy="1836500"/>
          </a:xfrm>
          <a:custGeom>
            <a:avLst/>
            <a:gdLst>
              <a:gd name="connsiteX0" fmla="*/ 894776 w 1774962"/>
              <a:gd name="connsiteY0" fmla="*/ 1775736 h 1774962"/>
              <a:gd name="connsiteX1" fmla="*/ 852466 w 1774962"/>
              <a:gd name="connsiteY1" fmla="*/ 1775736 h 1774962"/>
              <a:gd name="connsiteX2" fmla="*/ 839567 w 1774962"/>
              <a:gd name="connsiteY2" fmla="*/ 1764901 h 1774962"/>
              <a:gd name="connsiteX3" fmla="*/ 819960 w 1774962"/>
              <a:gd name="connsiteY3" fmla="*/ 1666349 h 1774962"/>
              <a:gd name="connsiteX4" fmla="*/ 822024 w 1774962"/>
              <a:gd name="connsiteY4" fmla="*/ 1636938 h 1774962"/>
              <a:gd name="connsiteX5" fmla="*/ 811704 w 1774962"/>
              <a:gd name="connsiteY5" fmla="*/ 1623523 h 1774962"/>
              <a:gd name="connsiteX6" fmla="*/ 695093 w 1774962"/>
              <a:gd name="connsiteY6" fmla="*/ 1601852 h 1774962"/>
              <a:gd name="connsiteX7" fmla="*/ 680130 w 1774962"/>
              <a:gd name="connsiteY7" fmla="*/ 1610623 h 1774962"/>
              <a:gd name="connsiteX8" fmla="*/ 615116 w 1774962"/>
              <a:gd name="connsiteY8" fmla="*/ 1727234 h 1774962"/>
              <a:gd name="connsiteX9" fmla="*/ 603765 w 1774962"/>
              <a:gd name="connsiteY9" fmla="*/ 1730330 h 1774962"/>
              <a:gd name="connsiteX10" fmla="*/ 512953 w 1774962"/>
              <a:gd name="connsiteY10" fmla="*/ 1694212 h 1774962"/>
              <a:gd name="connsiteX11" fmla="*/ 507277 w 1774962"/>
              <a:gd name="connsiteY11" fmla="*/ 1681828 h 1774962"/>
              <a:gd name="connsiteX12" fmla="*/ 527400 w 1774962"/>
              <a:gd name="connsiteY12" fmla="*/ 1583277 h 1774962"/>
              <a:gd name="connsiteX13" fmla="*/ 541848 w 1774962"/>
              <a:gd name="connsiteY13" fmla="*/ 1552834 h 1774962"/>
              <a:gd name="connsiteX14" fmla="*/ 537720 w 1774962"/>
              <a:gd name="connsiteY14" fmla="*/ 1539418 h 1774962"/>
              <a:gd name="connsiteX15" fmla="*/ 435041 w 1774962"/>
              <a:gd name="connsiteY15" fmla="*/ 1472857 h 1774962"/>
              <a:gd name="connsiteX16" fmla="*/ 420593 w 1774962"/>
              <a:gd name="connsiteY16" fmla="*/ 1474921 h 1774962"/>
              <a:gd name="connsiteX17" fmla="*/ 315334 w 1774962"/>
              <a:gd name="connsiteY17" fmla="*/ 1559026 h 1774962"/>
              <a:gd name="connsiteX18" fmla="*/ 302950 w 1774962"/>
              <a:gd name="connsiteY18" fmla="*/ 1557478 h 1774962"/>
              <a:gd name="connsiteX19" fmla="*/ 233809 w 1774962"/>
              <a:gd name="connsiteY19" fmla="*/ 1490401 h 1774962"/>
              <a:gd name="connsiteX20" fmla="*/ 232777 w 1774962"/>
              <a:gd name="connsiteY20" fmla="*/ 1476985 h 1774962"/>
              <a:gd name="connsiteX21" fmla="*/ 289019 w 1774962"/>
              <a:gd name="connsiteY21" fmla="*/ 1393397 h 1774962"/>
              <a:gd name="connsiteX22" fmla="*/ 312754 w 1774962"/>
              <a:gd name="connsiteY22" fmla="*/ 1371726 h 1774962"/>
              <a:gd name="connsiteX23" fmla="*/ 314818 w 1774962"/>
              <a:gd name="connsiteY23" fmla="*/ 1355731 h 1774962"/>
              <a:gd name="connsiteX24" fmla="*/ 246193 w 1774962"/>
              <a:gd name="connsiteY24" fmla="*/ 1255631 h 1774962"/>
              <a:gd name="connsiteX25" fmla="*/ 230713 w 1774962"/>
              <a:gd name="connsiteY25" fmla="*/ 1253051 h 1774962"/>
              <a:gd name="connsiteX26" fmla="*/ 102751 w 1774962"/>
              <a:gd name="connsiteY26" fmla="*/ 1289685 h 1774962"/>
              <a:gd name="connsiteX27" fmla="*/ 91916 w 1774962"/>
              <a:gd name="connsiteY27" fmla="*/ 1282978 h 1774962"/>
              <a:gd name="connsiteX28" fmla="*/ 53733 w 1774962"/>
              <a:gd name="connsiteY28" fmla="*/ 1194230 h 1774962"/>
              <a:gd name="connsiteX29" fmla="*/ 58377 w 1774962"/>
              <a:gd name="connsiteY29" fmla="*/ 1181330 h 1774962"/>
              <a:gd name="connsiteX30" fmla="*/ 142481 w 1774962"/>
              <a:gd name="connsiteY30" fmla="*/ 1125605 h 1774962"/>
              <a:gd name="connsiteX31" fmla="*/ 173956 w 1774962"/>
              <a:gd name="connsiteY31" fmla="*/ 1114253 h 1774962"/>
              <a:gd name="connsiteX32" fmla="*/ 180664 w 1774962"/>
              <a:gd name="connsiteY32" fmla="*/ 1101870 h 1774962"/>
              <a:gd name="connsiteX33" fmla="*/ 154865 w 1774962"/>
              <a:gd name="connsiteY33" fmla="*/ 981131 h 1774962"/>
              <a:gd name="connsiteX34" fmla="*/ 144029 w 1774962"/>
              <a:gd name="connsiteY34" fmla="*/ 973391 h 1774962"/>
              <a:gd name="connsiteX35" fmla="*/ 10391 w 1774962"/>
              <a:gd name="connsiteY35" fmla="*/ 958428 h 1774962"/>
              <a:gd name="connsiteX36" fmla="*/ 2135 w 1774962"/>
              <a:gd name="connsiteY36" fmla="*/ 948624 h 1774962"/>
              <a:gd name="connsiteX37" fmla="*/ 588 w 1774962"/>
              <a:gd name="connsiteY37" fmla="*/ 850589 h 1774962"/>
              <a:gd name="connsiteX38" fmla="*/ 10391 w 1774962"/>
              <a:gd name="connsiteY38" fmla="*/ 840785 h 1774962"/>
              <a:gd name="connsiteX39" fmla="*/ 110491 w 1774962"/>
              <a:gd name="connsiteY39" fmla="*/ 820662 h 1774962"/>
              <a:gd name="connsiteX40" fmla="*/ 139901 w 1774962"/>
              <a:gd name="connsiteY40" fmla="*/ 822726 h 1774962"/>
              <a:gd name="connsiteX41" fmla="*/ 153317 w 1774962"/>
              <a:gd name="connsiteY41" fmla="*/ 811890 h 1774962"/>
              <a:gd name="connsiteX42" fmla="*/ 174472 w 1774962"/>
              <a:gd name="connsiteY42" fmla="*/ 696827 h 1774962"/>
              <a:gd name="connsiteX43" fmla="*/ 164152 w 1774962"/>
              <a:gd name="connsiteY43" fmla="*/ 680316 h 1774962"/>
              <a:gd name="connsiteX44" fmla="*/ 49090 w 1774962"/>
              <a:gd name="connsiteY44" fmla="*/ 615819 h 1774962"/>
              <a:gd name="connsiteX45" fmla="*/ 45993 w 1774962"/>
              <a:gd name="connsiteY45" fmla="*/ 606015 h 1774962"/>
              <a:gd name="connsiteX46" fmla="*/ 82628 w 1774962"/>
              <a:gd name="connsiteY46" fmla="*/ 513655 h 1774962"/>
              <a:gd name="connsiteX47" fmla="*/ 93979 w 1774962"/>
              <a:gd name="connsiteY47" fmla="*/ 508496 h 1774962"/>
              <a:gd name="connsiteX48" fmla="*/ 224006 w 1774962"/>
              <a:gd name="connsiteY48" fmla="*/ 543066 h 1774962"/>
              <a:gd name="connsiteX49" fmla="*/ 236905 w 1774962"/>
              <a:gd name="connsiteY49" fmla="*/ 538938 h 1774962"/>
              <a:gd name="connsiteX50" fmla="*/ 302434 w 1774962"/>
              <a:gd name="connsiteY50" fmla="*/ 437291 h 1774962"/>
              <a:gd name="connsiteX51" fmla="*/ 302950 w 1774962"/>
              <a:gd name="connsiteY51" fmla="*/ 423359 h 1774962"/>
              <a:gd name="connsiteX52" fmla="*/ 238453 w 1774962"/>
              <a:gd name="connsiteY52" fmla="*/ 346995 h 1774962"/>
              <a:gd name="connsiteX53" fmla="*/ 228650 w 1774962"/>
              <a:gd name="connsiteY53" fmla="*/ 333063 h 1774962"/>
              <a:gd name="connsiteX54" fmla="*/ 230713 w 1774962"/>
              <a:gd name="connsiteY54" fmla="*/ 290237 h 1774962"/>
              <a:gd name="connsiteX55" fmla="*/ 283859 w 1774962"/>
              <a:gd name="connsiteY55" fmla="*/ 236060 h 1774962"/>
              <a:gd name="connsiteX56" fmla="*/ 300370 w 1774962"/>
              <a:gd name="connsiteY56" fmla="*/ 234512 h 1774962"/>
              <a:gd name="connsiteX57" fmla="*/ 380863 w 1774962"/>
              <a:gd name="connsiteY57" fmla="*/ 288173 h 1774962"/>
              <a:gd name="connsiteX58" fmla="*/ 403050 w 1774962"/>
              <a:gd name="connsiteY58" fmla="*/ 311392 h 1774962"/>
              <a:gd name="connsiteX59" fmla="*/ 422141 w 1774962"/>
              <a:gd name="connsiteY59" fmla="*/ 313972 h 1774962"/>
              <a:gd name="connsiteX60" fmla="*/ 519661 w 1774962"/>
              <a:gd name="connsiteY60" fmla="*/ 246895 h 1774962"/>
              <a:gd name="connsiteX61" fmla="*/ 524820 w 1774962"/>
              <a:gd name="connsiteY61" fmla="*/ 233996 h 1774962"/>
              <a:gd name="connsiteX62" fmla="*/ 492314 w 1774962"/>
              <a:gd name="connsiteY62" fmla="*/ 127704 h 1774962"/>
              <a:gd name="connsiteX63" fmla="*/ 514501 w 1774962"/>
              <a:gd name="connsiteY63" fmla="*/ 82298 h 1774962"/>
              <a:gd name="connsiteX64" fmla="*/ 578482 w 1774962"/>
              <a:gd name="connsiteY64" fmla="*/ 55468 h 1774962"/>
              <a:gd name="connsiteX65" fmla="*/ 595509 w 1774962"/>
              <a:gd name="connsiteY65" fmla="*/ 60111 h 1774962"/>
              <a:gd name="connsiteX66" fmla="*/ 648655 w 1774962"/>
              <a:gd name="connsiteY66" fmla="*/ 139572 h 1774962"/>
              <a:gd name="connsiteX67" fmla="*/ 661039 w 1774962"/>
              <a:gd name="connsiteY67" fmla="*/ 172078 h 1774962"/>
              <a:gd name="connsiteX68" fmla="*/ 675486 w 1774962"/>
              <a:gd name="connsiteY68" fmla="*/ 180334 h 1774962"/>
              <a:gd name="connsiteX69" fmla="*/ 792613 w 1774962"/>
              <a:gd name="connsiteY69" fmla="*/ 155567 h 1774962"/>
              <a:gd name="connsiteX70" fmla="*/ 801900 w 1774962"/>
              <a:gd name="connsiteY70" fmla="*/ 143700 h 1774962"/>
              <a:gd name="connsiteX71" fmla="*/ 816864 w 1774962"/>
              <a:gd name="connsiteY71" fmla="*/ 11094 h 1774962"/>
              <a:gd name="connsiteX72" fmla="*/ 826151 w 1774962"/>
              <a:gd name="connsiteY72" fmla="*/ 2322 h 1774962"/>
              <a:gd name="connsiteX73" fmla="*/ 925219 w 1774962"/>
              <a:gd name="connsiteY73" fmla="*/ 774 h 1774962"/>
              <a:gd name="connsiteX74" fmla="*/ 934507 w 1774962"/>
              <a:gd name="connsiteY74" fmla="*/ 10062 h 1774962"/>
              <a:gd name="connsiteX75" fmla="*/ 954114 w 1774962"/>
              <a:gd name="connsiteY75" fmla="*/ 111193 h 1774962"/>
              <a:gd name="connsiteX76" fmla="*/ 952050 w 1774962"/>
              <a:gd name="connsiteY76" fmla="*/ 140604 h 1774962"/>
              <a:gd name="connsiteX77" fmla="*/ 962369 w 1774962"/>
              <a:gd name="connsiteY77" fmla="*/ 152987 h 1774962"/>
              <a:gd name="connsiteX78" fmla="*/ 1078980 w 1774962"/>
              <a:gd name="connsiteY78" fmla="*/ 174658 h 1774962"/>
              <a:gd name="connsiteX79" fmla="*/ 1093428 w 1774962"/>
              <a:gd name="connsiteY79" fmla="*/ 168467 h 1774962"/>
              <a:gd name="connsiteX80" fmla="*/ 1147089 w 1774962"/>
              <a:gd name="connsiteY80" fmla="*/ 69399 h 1774962"/>
              <a:gd name="connsiteX81" fmla="*/ 1192495 w 1774962"/>
              <a:gd name="connsiteY81" fmla="*/ 54436 h 1774962"/>
              <a:gd name="connsiteX82" fmla="*/ 1258024 w 1774962"/>
              <a:gd name="connsiteY82" fmla="*/ 81266 h 1774962"/>
              <a:gd name="connsiteX83" fmla="*/ 1267312 w 1774962"/>
              <a:gd name="connsiteY83" fmla="*/ 96746 h 1774962"/>
              <a:gd name="connsiteX84" fmla="*/ 1247705 w 1774962"/>
              <a:gd name="connsiteY84" fmla="*/ 192718 h 1774962"/>
              <a:gd name="connsiteX85" fmla="*/ 1233258 w 1774962"/>
              <a:gd name="connsiteY85" fmla="*/ 224192 h 1774962"/>
              <a:gd name="connsiteX86" fmla="*/ 1237385 w 1774962"/>
              <a:gd name="connsiteY86" fmla="*/ 237608 h 1774962"/>
              <a:gd name="connsiteX87" fmla="*/ 1340065 w 1774962"/>
              <a:gd name="connsiteY87" fmla="*/ 304169 h 1774962"/>
              <a:gd name="connsiteX88" fmla="*/ 1354512 w 1774962"/>
              <a:gd name="connsiteY88" fmla="*/ 302621 h 1774962"/>
              <a:gd name="connsiteX89" fmla="*/ 1459771 w 1774962"/>
              <a:gd name="connsiteY89" fmla="*/ 218516 h 1774962"/>
              <a:gd name="connsiteX90" fmla="*/ 1472155 w 1774962"/>
              <a:gd name="connsiteY90" fmla="*/ 220064 h 1774962"/>
              <a:gd name="connsiteX91" fmla="*/ 1541296 w 1774962"/>
              <a:gd name="connsiteY91" fmla="*/ 287657 h 1774962"/>
              <a:gd name="connsiteX92" fmla="*/ 1542328 w 1774962"/>
              <a:gd name="connsiteY92" fmla="*/ 301073 h 1774962"/>
              <a:gd name="connsiteX93" fmla="*/ 1485570 w 1774962"/>
              <a:gd name="connsiteY93" fmla="*/ 385693 h 1774962"/>
              <a:gd name="connsiteX94" fmla="*/ 1462868 w 1774962"/>
              <a:gd name="connsiteY94" fmla="*/ 406332 h 1774962"/>
              <a:gd name="connsiteX95" fmla="*/ 1460803 w 1774962"/>
              <a:gd name="connsiteY95" fmla="*/ 422327 h 1774962"/>
              <a:gd name="connsiteX96" fmla="*/ 1529428 w 1774962"/>
              <a:gd name="connsiteY96" fmla="*/ 522427 h 1774962"/>
              <a:gd name="connsiteX97" fmla="*/ 1544908 w 1774962"/>
              <a:gd name="connsiteY97" fmla="*/ 525007 h 1774962"/>
              <a:gd name="connsiteX98" fmla="*/ 1672870 w 1774962"/>
              <a:gd name="connsiteY98" fmla="*/ 488373 h 1774962"/>
              <a:gd name="connsiteX99" fmla="*/ 1683706 w 1774962"/>
              <a:gd name="connsiteY99" fmla="*/ 495080 h 1774962"/>
              <a:gd name="connsiteX100" fmla="*/ 1721888 w 1774962"/>
              <a:gd name="connsiteY100" fmla="*/ 583828 h 1774962"/>
              <a:gd name="connsiteX101" fmla="*/ 1717244 w 1774962"/>
              <a:gd name="connsiteY101" fmla="*/ 596728 h 1774962"/>
              <a:gd name="connsiteX102" fmla="*/ 1633140 w 1774962"/>
              <a:gd name="connsiteY102" fmla="*/ 652453 h 1774962"/>
              <a:gd name="connsiteX103" fmla="*/ 1601665 w 1774962"/>
              <a:gd name="connsiteY103" fmla="*/ 663805 h 1774962"/>
              <a:gd name="connsiteX104" fmla="*/ 1594958 w 1774962"/>
              <a:gd name="connsiteY104" fmla="*/ 676188 h 1774962"/>
              <a:gd name="connsiteX105" fmla="*/ 1620241 w 1774962"/>
              <a:gd name="connsiteY105" fmla="*/ 795895 h 1774962"/>
              <a:gd name="connsiteX106" fmla="*/ 1631076 w 1774962"/>
              <a:gd name="connsiteY106" fmla="*/ 804667 h 1774962"/>
              <a:gd name="connsiteX107" fmla="*/ 1763682 w 1774962"/>
              <a:gd name="connsiteY107" fmla="*/ 819630 h 1774962"/>
              <a:gd name="connsiteX108" fmla="*/ 1773486 w 1774962"/>
              <a:gd name="connsiteY108" fmla="*/ 829950 h 1774962"/>
              <a:gd name="connsiteX109" fmla="*/ 1775034 w 1774962"/>
              <a:gd name="connsiteY109" fmla="*/ 927985 h 1774962"/>
              <a:gd name="connsiteX110" fmla="*/ 1766262 w 1774962"/>
              <a:gd name="connsiteY110" fmla="*/ 937273 h 1774962"/>
              <a:gd name="connsiteX111" fmla="*/ 1663583 w 1774962"/>
              <a:gd name="connsiteY111" fmla="*/ 957396 h 1774962"/>
              <a:gd name="connsiteX112" fmla="*/ 1636752 w 1774962"/>
              <a:gd name="connsiteY112" fmla="*/ 955332 h 1774962"/>
              <a:gd name="connsiteX113" fmla="*/ 1622304 w 1774962"/>
              <a:gd name="connsiteY113" fmla="*/ 966684 h 1774962"/>
              <a:gd name="connsiteX114" fmla="*/ 1601149 w 1774962"/>
              <a:gd name="connsiteY114" fmla="*/ 1081746 h 1774962"/>
              <a:gd name="connsiteX115" fmla="*/ 1610437 w 1774962"/>
              <a:gd name="connsiteY115" fmla="*/ 1097742 h 1774962"/>
              <a:gd name="connsiteX116" fmla="*/ 1726016 w 1774962"/>
              <a:gd name="connsiteY116" fmla="*/ 1161723 h 1774962"/>
              <a:gd name="connsiteX117" fmla="*/ 1729112 w 1774962"/>
              <a:gd name="connsiteY117" fmla="*/ 1174107 h 1774962"/>
              <a:gd name="connsiteX118" fmla="*/ 1693509 w 1774962"/>
              <a:gd name="connsiteY118" fmla="*/ 1263887 h 1774962"/>
              <a:gd name="connsiteX119" fmla="*/ 1681126 w 1774962"/>
              <a:gd name="connsiteY119" fmla="*/ 1270078 h 1774962"/>
              <a:gd name="connsiteX120" fmla="*/ 1581542 w 1774962"/>
              <a:gd name="connsiteY120" fmla="*/ 1249955 h 1774962"/>
              <a:gd name="connsiteX121" fmla="*/ 1552647 w 1774962"/>
              <a:gd name="connsiteY121" fmla="*/ 1236024 h 1774962"/>
              <a:gd name="connsiteX122" fmla="*/ 1538200 w 1774962"/>
              <a:gd name="connsiteY122" fmla="*/ 1240152 h 1774962"/>
              <a:gd name="connsiteX123" fmla="*/ 1473187 w 1774962"/>
              <a:gd name="connsiteY123" fmla="*/ 1340767 h 1774962"/>
              <a:gd name="connsiteX124" fmla="*/ 1475251 w 1774962"/>
              <a:gd name="connsiteY124" fmla="*/ 1358310 h 1774962"/>
              <a:gd name="connsiteX125" fmla="*/ 1535104 w 1774962"/>
              <a:gd name="connsiteY125" fmla="*/ 1430031 h 1774962"/>
              <a:gd name="connsiteX126" fmla="*/ 1545424 w 1774962"/>
              <a:gd name="connsiteY126" fmla="*/ 1444995 h 1774962"/>
              <a:gd name="connsiteX127" fmla="*/ 1542844 w 1774962"/>
              <a:gd name="connsiteY127" fmla="*/ 1489885 h 1774962"/>
              <a:gd name="connsiteX128" fmla="*/ 1491246 w 1774962"/>
              <a:gd name="connsiteY128" fmla="*/ 1542514 h 1774962"/>
              <a:gd name="connsiteX129" fmla="*/ 1472155 w 1774962"/>
              <a:gd name="connsiteY129" fmla="*/ 1544062 h 1774962"/>
              <a:gd name="connsiteX130" fmla="*/ 1393726 w 1774962"/>
              <a:gd name="connsiteY130" fmla="*/ 1491948 h 1774962"/>
              <a:gd name="connsiteX131" fmla="*/ 1369992 w 1774962"/>
              <a:gd name="connsiteY131" fmla="*/ 1466666 h 1774962"/>
              <a:gd name="connsiteX132" fmla="*/ 1352964 w 1774962"/>
              <a:gd name="connsiteY132" fmla="*/ 1464602 h 1774962"/>
              <a:gd name="connsiteX133" fmla="*/ 1254413 w 1774962"/>
              <a:gd name="connsiteY133" fmla="*/ 1532711 h 1774962"/>
              <a:gd name="connsiteX134" fmla="*/ 1248737 w 1774962"/>
              <a:gd name="connsiteY134" fmla="*/ 1544578 h 1774962"/>
              <a:gd name="connsiteX135" fmla="*/ 1284339 w 1774962"/>
              <a:gd name="connsiteY135" fmla="*/ 1662221 h 1774962"/>
              <a:gd name="connsiteX136" fmla="*/ 1268860 w 1774962"/>
              <a:gd name="connsiteY136" fmla="*/ 1693180 h 1774962"/>
              <a:gd name="connsiteX137" fmla="*/ 1195591 w 1774962"/>
              <a:gd name="connsiteY137" fmla="*/ 1724654 h 1774962"/>
              <a:gd name="connsiteX138" fmla="*/ 1178564 w 1774962"/>
              <a:gd name="connsiteY138" fmla="*/ 1719495 h 1774962"/>
              <a:gd name="connsiteX139" fmla="*/ 1125418 w 1774962"/>
              <a:gd name="connsiteY139" fmla="*/ 1640034 h 1774962"/>
              <a:gd name="connsiteX140" fmla="*/ 1113035 w 1774962"/>
              <a:gd name="connsiteY140" fmla="*/ 1606496 h 1774962"/>
              <a:gd name="connsiteX141" fmla="*/ 1099619 w 1774962"/>
              <a:gd name="connsiteY141" fmla="*/ 1599272 h 1774962"/>
              <a:gd name="connsiteX142" fmla="*/ 979913 w 1774962"/>
              <a:gd name="connsiteY142" fmla="*/ 1624555 h 1774962"/>
              <a:gd name="connsiteX143" fmla="*/ 972173 w 1774962"/>
              <a:gd name="connsiteY143" fmla="*/ 1634874 h 1774962"/>
              <a:gd name="connsiteX144" fmla="*/ 957726 w 1774962"/>
              <a:gd name="connsiteY144" fmla="*/ 1767481 h 1774962"/>
              <a:gd name="connsiteX145" fmla="*/ 945858 w 1774962"/>
              <a:gd name="connsiteY145" fmla="*/ 1777800 h 1774962"/>
              <a:gd name="connsiteX146" fmla="*/ 895808 w 1774962"/>
              <a:gd name="connsiteY146" fmla="*/ 1779864 h 1774962"/>
              <a:gd name="connsiteX147" fmla="*/ 894776 w 1774962"/>
              <a:gd name="connsiteY147" fmla="*/ 1775736 h 1774962"/>
              <a:gd name="connsiteX148" fmla="*/ 890648 w 1774962"/>
              <a:gd name="connsiteY148" fmla="*/ 1454798 h 1774962"/>
              <a:gd name="connsiteX149" fmla="*/ 1452548 w 1774962"/>
              <a:gd name="connsiteY149" fmla="*/ 884127 h 1774962"/>
              <a:gd name="connsiteX150" fmla="*/ 881361 w 1774962"/>
              <a:gd name="connsiteY150" fmla="*/ 322228 h 1774962"/>
              <a:gd name="connsiteX151" fmla="*/ 320494 w 1774962"/>
              <a:gd name="connsiteY151" fmla="*/ 893415 h 1774962"/>
              <a:gd name="connsiteX152" fmla="*/ 890648 w 1774962"/>
              <a:gd name="connsiteY152" fmla="*/ 1454798 h 177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774962" h="1774962">
                <a:moveTo>
                  <a:pt x="894776" y="1775736"/>
                </a:moveTo>
                <a:cubicBezTo>
                  <a:pt x="880845" y="1775736"/>
                  <a:pt x="866397" y="1775736"/>
                  <a:pt x="852466" y="1775736"/>
                </a:cubicBezTo>
                <a:cubicBezTo>
                  <a:pt x="844726" y="1775736"/>
                  <a:pt x="840599" y="1772640"/>
                  <a:pt x="839567" y="1764901"/>
                </a:cubicBezTo>
                <a:cubicBezTo>
                  <a:pt x="833375" y="1731878"/>
                  <a:pt x="826151" y="1699371"/>
                  <a:pt x="819960" y="1666349"/>
                </a:cubicBezTo>
                <a:cubicBezTo>
                  <a:pt x="817896" y="1656545"/>
                  <a:pt x="820992" y="1646742"/>
                  <a:pt x="822024" y="1636938"/>
                </a:cubicBezTo>
                <a:cubicBezTo>
                  <a:pt x="823056" y="1628682"/>
                  <a:pt x="820992" y="1624555"/>
                  <a:pt x="811704" y="1623523"/>
                </a:cubicBezTo>
                <a:cubicBezTo>
                  <a:pt x="772490" y="1619395"/>
                  <a:pt x="733275" y="1612171"/>
                  <a:pt x="695093" y="1601852"/>
                </a:cubicBezTo>
                <a:cubicBezTo>
                  <a:pt x="686837" y="1599788"/>
                  <a:pt x="682194" y="1602368"/>
                  <a:pt x="680130" y="1610623"/>
                </a:cubicBezTo>
                <a:cubicBezTo>
                  <a:pt x="669294" y="1655513"/>
                  <a:pt x="636788" y="1688020"/>
                  <a:pt x="615116" y="1727234"/>
                </a:cubicBezTo>
                <a:cubicBezTo>
                  <a:pt x="612537" y="1731878"/>
                  <a:pt x="608409" y="1731878"/>
                  <a:pt x="603765" y="1730330"/>
                </a:cubicBezTo>
                <a:cubicBezTo>
                  <a:pt x="572807" y="1720011"/>
                  <a:pt x="542364" y="1707627"/>
                  <a:pt x="512953" y="1694212"/>
                </a:cubicBezTo>
                <a:cubicBezTo>
                  <a:pt x="506761" y="1691632"/>
                  <a:pt x="506245" y="1686988"/>
                  <a:pt x="507277" y="1681828"/>
                </a:cubicBezTo>
                <a:cubicBezTo>
                  <a:pt x="513985" y="1648806"/>
                  <a:pt x="519661" y="1615783"/>
                  <a:pt x="527400" y="1583277"/>
                </a:cubicBezTo>
                <a:cubicBezTo>
                  <a:pt x="529980" y="1572441"/>
                  <a:pt x="536172" y="1562637"/>
                  <a:pt x="541848" y="1552834"/>
                </a:cubicBezTo>
                <a:cubicBezTo>
                  <a:pt x="545460" y="1546642"/>
                  <a:pt x="544428" y="1543030"/>
                  <a:pt x="537720" y="1539418"/>
                </a:cubicBezTo>
                <a:cubicBezTo>
                  <a:pt x="501601" y="1520327"/>
                  <a:pt x="467547" y="1497624"/>
                  <a:pt x="435041" y="1472857"/>
                </a:cubicBezTo>
                <a:cubicBezTo>
                  <a:pt x="429365" y="1468214"/>
                  <a:pt x="425237" y="1468214"/>
                  <a:pt x="420593" y="1474921"/>
                </a:cubicBezTo>
                <a:cubicBezTo>
                  <a:pt x="393762" y="1512588"/>
                  <a:pt x="350936" y="1531163"/>
                  <a:pt x="315334" y="1559026"/>
                </a:cubicBezTo>
                <a:cubicBezTo>
                  <a:pt x="310690" y="1562637"/>
                  <a:pt x="307078" y="1561090"/>
                  <a:pt x="302950" y="1557478"/>
                </a:cubicBezTo>
                <a:cubicBezTo>
                  <a:pt x="278699" y="1536323"/>
                  <a:pt x="255996" y="1513104"/>
                  <a:pt x="233809" y="1490401"/>
                </a:cubicBezTo>
                <a:cubicBezTo>
                  <a:pt x="229682" y="1485757"/>
                  <a:pt x="229165" y="1482145"/>
                  <a:pt x="232777" y="1476985"/>
                </a:cubicBezTo>
                <a:cubicBezTo>
                  <a:pt x="251352" y="1449122"/>
                  <a:pt x="269928" y="1421260"/>
                  <a:pt x="289019" y="1393397"/>
                </a:cubicBezTo>
                <a:cubicBezTo>
                  <a:pt x="295210" y="1384625"/>
                  <a:pt x="304498" y="1378949"/>
                  <a:pt x="312754" y="1371726"/>
                </a:cubicBezTo>
                <a:cubicBezTo>
                  <a:pt x="318946" y="1366566"/>
                  <a:pt x="319978" y="1361922"/>
                  <a:pt x="314818" y="1355731"/>
                </a:cubicBezTo>
                <a:cubicBezTo>
                  <a:pt x="289535" y="1324256"/>
                  <a:pt x="266316" y="1291233"/>
                  <a:pt x="246193" y="1255631"/>
                </a:cubicBezTo>
                <a:cubicBezTo>
                  <a:pt x="241549" y="1247375"/>
                  <a:pt x="236905" y="1248923"/>
                  <a:pt x="230713" y="1253051"/>
                </a:cubicBezTo>
                <a:cubicBezTo>
                  <a:pt x="191499" y="1277302"/>
                  <a:pt x="145577" y="1277818"/>
                  <a:pt x="102751" y="1289685"/>
                </a:cubicBezTo>
                <a:cubicBezTo>
                  <a:pt x="97075" y="1291233"/>
                  <a:pt x="93979" y="1288137"/>
                  <a:pt x="91916" y="1282978"/>
                </a:cubicBezTo>
                <a:cubicBezTo>
                  <a:pt x="77984" y="1254083"/>
                  <a:pt x="65085" y="1224156"/>
                  <a:pt x="53733" y="1194230"/>
                </a:cubicBezTo>
                <a:cubicBezTo>
                  <a:pt x="51669" y="1188038"/>
                  <a:pt x="53217" y="1184426"/>
                  <a:pt x="58377" y="1181330"/>
                </a:cubicBezTo>
                <a:cubicBezTo>
                  <a:pt x="86240" y="1162755"/>
                  <a:pt x="113587" y="1143664"/>
                  <a:pt x="142481" y="1125605"/>
                </a:cubicBezTo>
                <a:cubicBezTo>
                  <a:pt x="151769" y="1119929"/>
                  <a:pt x="163120" y="1117349"/>
                  <a:pt x="173956" y="1114253"/>
                </a:cubicBezTo>
                <a:cubicBezTo>
                  <a:pt x="180664" y="1112189"/>
                  <a:pt x="182727" y="1109093"/>
                  <a:pt x="180664" y="1101870"/>
                </a:cubicBezTo>
                <a:cubicBezTo>
                  <a:pt x="168796" y="1062139"/>
                  <a:pt x="160541" y="1021893"/>
                  <a:pt x="154865" y="981131"/>
                </a:cubicBezTo>
                <a:cubicBezTo>
                  <a:pt x="153833" y="974423"/>
                  <a:pt x="150737" y="972359"/>
                  <a:pt x="144029" y="973391"/>
                </a:cubicBezTo>
                <a:cubicBezTo>
                  <a:pt x="98107" y="981131"/>
                  <a:pt x="54765" y="963588"/>
                  <a:pt x="10391" y="958428"/>
                </a:cubicBezTo>
                <a:cubicBezTo>
                  <a:pt x="4715" y="957912"/>
                  <a:pt x="2652" y="954300"/>
                  <a:pt x="2135" y="948624"/>
                </a:cubicBezTo>
                <a:cubicBezTo>
                  <a:pt x="-960" y="916118"/>
                  <a:pt x="72" y="883611"/>
                  <a:pt x="588" y="850589"/>
                </a:cubicBezTo>
                <a:cubicBezTo>
                  <a:pt x="588" y="844397"/>
                  <a:pt x="4715" y="841817"/>
                  <a:pt x="10391" y="840785"/>
                </a:cubicBezTo>
                <a:cubicBezTo>
                  <a:pt x="43930" y="834077"/>
                  <a:pt x="76952" y="827370"/>
                  <a:pt x="110491" y="820662"/>
                </a:cubicBezTo>
                <a:cubicBezTo>
                  <a:pt x="120294" y="818598"/>
                  <a:pt x="130098" y="821694"/>
                  <a:pt x="139901" y="822726"/>
                </a:cubicBezTo>
                <a:cubicBezTo>
                  <a:pt x="148157" y="823758"/>
                  <a:pt x="152285" y="820662"/>
                  <a:pt x="153317" y="811890"/>
                </a:cubicBezTo>
                <a:cubicBezTo>
                  <a:pt x="157445" y="773192"/>
                  <a:pt x="164668" y="734494"/>
                  <a:pt x="174472" y="696827"/>
                </a:cubicBezTo>
                <a:cubicBezTo>
                  <a:pt x="177052" y="687024"/>
                  <a:pt x="173440" y="682380"/>
                  <a:pt x="164152" y="680316"/>
                </a:cubicBezTo>
                <a:cubicBezTo>
                  <a:pt x="120294" y="668965"/>
                  <a:pt x="87272" y="636974"/>
                  <a:pt x="49090" y="615819"/>
                </a:cubicBezTo>
                <a:cubicBezTo>
                  <a:pt x="44961" y="613755"/>
                  <a:pt x="44961" y="610143"/>
                  <a:pt x="45993" y="606015"/>
                </a:cubicBezTo>
                <a:cubicBezTo>
                  <a:pt x="56313" y="574541"/>
                  <a:pt x="69212" y="544098"/>
                  <a:pt x="82628" y="513655"/>
                </a:cubicBezTo>
                <a:cubicBezTo>
                  <a:pt x="85208" y="507980"/>
                  <a:pt x="89336" y="506948"/>
                  <a:pt x="93979" y="508496"/>
                </a:cubicBezTo>
                <a:cubicBezTo>
                  <a:pt x="137322" y="519847"/>
                  <a:pt x="183760" y="518815"/>
                  <a:pt x="224006" y="543066"/>
                </a:cubicBezTo>
                <a:cubicBezTo>
                  <a:pt x="230713" y="547194"/>
                  <a:pt x="233809" y="544614"/>
                  <a:pt x="236905" y="538938"/>
                </a:cubicBezTo>
                <a:cubicBezTo>
                  <a:pt x="255996" y="503336"/>
                  <a:pt x="278183" y="469281"/>
                  <a:pt x="302434" y="437291"/>
                </a:cubicBezTo>
                <a:cubicBezTo>
                  <a:pt x="305530" y="433163"/>
                  <a:pt x="310690" y="428519"/>
                  <a:pt x="302950" y="423359"/>
                </a:cubicBezTo>
                <a:cubicBezTo>
                  <a:pt x="273540" y="404268"/>
                  <a:pt x="258576" y="373826"/>
                  <a:pt x="238453" y="346995"/>
                </a:cubicBezTo>
                <a:cubicBezTo>
                  <a:pt x="234841" y="342351"/>
                  <a:pt x="232262" y="337707"/>
                  <a:pt x="228650" y="333063"/>
                </a:cubicBezTo>
                <a:cubicBezTo>
                  <a:pt x="212654" y="310360"/>
                  <a:pt x="212138" y="309844"/>
                  <a:pt x="230713" y="290237"/>
                </a:cubicBezTo>
                <a:cubicBezTo>
                  <a:pt x="248257" y="271662"/>
                  <a:pt x="266316" y="254119"/>
                  <a:pt x="283859" y="236060"/>
                </a:cubicBezTo>
                <a:cubicBezTo>
                  <a:pt x="289535" y="230384"/>
                  <a:pt x="294179" y="229868"/>
                  <a:pt x="300370" y="234512"/>
                </a:cubicBezTo>
                <a:cubicBezTo>
                  <a:pt x="327201" y="252571"/>
                  <a:pt x="354032" y="270114"/>
                  <a:pt x="380863" y="288173"/>
                </a:cubicBezTo>
                <a:cubicBezTo>
                  <a:pt x="390150" y="294365"/>
                  <a:pt x="396342" y="303137"/>
                  <a:pt x="403050" y="311392"/>
                </a:cubicBezTo>
                <a:cubicBezTo>
                  <a:pt x="408726" y="319132"/>
                  <a:pt x="413885" y="320680"/>
                  <a:pt x="422141" y="313972"/>
                </a:cubicBezTo>
                <a:cubicBezTo>
                  <a:pt x="452584" y="288689"/>
                  <a:pt x="485606" y="266502"/>
                  <a:pt x="519661" y="246895"/>
                </a:cubicBezTo>
                <a:cubicBezTo>
                  <a:pt x="524820" y="243799"/>
                  <a:pt x="529464" y="240703"/>
                  <a:pt x="524820" y="233996"/>
                </a:cubicBezTo>
                <a:cubicBezTo>
                  <a:pt x="502633" y="202005"/>
                  <a:pt x="501086" y="163823"/>
                  <a:pt x="492314" y="127704"/>
                </a:cubicBezTo>
                <a:cubicBezTo>
                  <a:pt x="484574" y="96230"/>
                  <a:pt x="485606" y="96746"/>
                  <a:pt x="514501" y="82298"/>
                </a:cubicBezTo>
                <a:cubicBezTo>
                  <a:pt x="535140" y="71979"/>
                  <a:pt x="557327" y="64239"/>
                  <a:pt x="578482" y="55468"/>
                </a:cubicBezTo>
                <a:cubicBezTo>
                  <a:pt x="586222" y="52372"/>
                  <a:pt x="590866" y="52888"/>
                  <a:pt x="595509" y="60111"/>
                </a:cubicBezTo>
                <a:cubicBezTo>
                  <a:pt x="613053" y="86942"/>
                  <a:pt x="630596" y="113257"/>
                  <a:pt x="648655" y="139572"/>
                </a:cubicBezTo>
                <a:cubicBezTo>
                  <a:pt x="655363" y="149375"/>
                  <a:pt x="657427" y="160727"/>
                  <a:pt x="661039" y="172078"/>
                </a:cubicBezTo>
                <a:cubicBezTo>
                  <a:pt x="663618" y="180334"/>
                  <a:pt x="667230" y="182914"/>
                  <a:pt x="675486" y="180334"/>
                </a:cubicBezTo>
                <a:cubicBezTo>
                  <a:pt x="713668" y="168983"/>
                  <a:pt x="752882" y="160727"/>
                  <a:pt x="792613" y="155567"/>
                </a:cubicBezTo>
                <a:cubicBezTo>
                  <a:pt x="800352" y="154535"/>
                  <a:pt x="802932" y="151439"/>
                  <a:pt x="801900" y="143700"/>
                </a:cubicBezTo>
                <a:cubicBezTo>
                  <a:pt x="795193" y="98294"/>
                  <a:pt x="811704" y="55468"/>
                  <a:pt x="816864" y="11094"/>
                </a:cubicBezTo>
                <a:cubicBezTo>
                  <a:pt x="817380" y="5934"/>
                  <a:pt x="820476" y="2838"/>
                  <a:pt x="826151" y="2322"/>
                </a:cubicBezTo>
                <a:cubicBezTo>
                  <a:pt x="859174" y="-1290"/>
                  <a:pt x="892196" y="258"/>
                  <a:pt x="925219" y="774"/>
                </a:cubicBezTo>
                <a:cubicBezTo>
                  <a:pt x="930895" y="774"/>
                  <a:pt x="933475" y="4902"/>
                  <a:pt x="934507" y="10062"/>
                </a:cubicBezTo>
                <a:cubicBezTo>
                  <a:pt x="941214" y="43600"/>
                  <a:pt x="948438" y="77139"/>
                  <a:pt x="954114" y="111193"/>
                </a:cubicBezTo>
                <a:cubicBezTo>
                  <a:pt x="955662" y="120481"/>
                  <a:pt x="953082" y="130800"/>
                  <a:pt x="952050" y="140604"/>
                </a:cubicBezTo>
                <a:cubicBezTo>
                  <a:pt x="951018" y="148343"/>
                  <a:pt x="954114" y="151955"/>
                  <a:pt x="962369" y="152987"/>
                </a:cubicBezTo>
                <a:cubicBezTo>
                  <a:pt x="1001584" y="157115"/>
                  <a:pt x="1040798" y="164339"/>
                  <a:pt x="1078980" y="174658"/>
                </a:cubicBezTo>
                <a:cubicBezTo>
                  <a:pt x="1085172" y="176206"/>
                  <a:pt x="1091364" y="176722"/>
                  <a:pt x="1093428" y="168467"/>
                </a:cubicBezTo>
                <a:cubicBezTo>
                  <a:pt x="1101683" y="130284"/>
                  <a:pt x="1127482" y="101390"/>
                  <a:pt x="1147089" y="69399"/>
                </a:cubicBezTo>
                <a:cubicBezTo>
                  <a:pt x="1162569" y="43084"/>
                  <a:pt x="1163601" y="43600"/>
                  <a:pt x="1192495" y="54436"/>
                </a:cubicBezTo>
                <a:cubicBezTo>
                  <a:pt x="1214682" y="62691"/>
                  <a:pt x="1236353" y="71979"/>
                  <a:pt x="1258024" y="81266"/>
                </a:cubicBezTo>
                <a:cubicBezTo>
                  <a:pt x="1265764" y="84362"/>
                  <a:pt x="1268860" y="88490"/>
                  <a:pt x="1267312" y="96746"/>
                </a:cubicBezTo>
                <a:cubicBezTo>
                  <a:pt x="1260604" y="128736"/>
                  <a:pt x="1254928" y="160727"/>
                  <a:pt x="1247705" y="192718"/>
                </a:cubicBezTo>
                <a:cubicBezTo>
                  <a:pt x="1245125" y="203553"/>
                  <a:pt x="1238417" y="213873"/>
                  <a:pt x="1233258" y="224192"/>
                </a:cubicBezTo>
                <a:cubicBezTo>
                  <a:pt x="1229646" y="230384"/>
                  <a:pt x="1230678" y="233996"/>
                  <a:pt x="1237385" y="237608"/>
                </a:cubicBezTo>
                <a:cubicBezTo>
                  <a:pt x="1273504" y="256699"/>
                  <a:pt x="1307558" y="279402"/>
                  <a:pt x="1340065" y="304169"/>
                </a:cubicBezTo>
                <a:cubicBezTo>
                  <a:pt x="1345741" y="308812"/>
                  <a:pt x="1349868" y="309328"/>
                  <a:pt x="1354512" y="302621"/>
                </a:cubicBezTo>
                <a:cubicBezTo>
                  <a:pt x="1381343" y="264954"/>
                  <a:pt x="1424169" y="246379"/>
                  <a:pt x="1459771" y="218516"/>
                </a:cubicBezTo>
                <a:cubicBezTo>
                  <a:pt x="1464415" y="214905"/>
                  <a:pt x="1468027" y="216452"/>
                  <a:pt x="1472155" y="220064"/>
                </a:cubicBezTo>
                <a:cubicBezTo>
                  <a:pt x="1496406" y="241219"/>
                  <a:pt x="1519109" y="264438"/>
                  <a:pt x="1541296" y="287657"/>
                </a:cubicBezTo>
                <a:cubicBezTo>
                  <a:pt x="1545424" y="292301"/>
                  <a:pt x="1545940" y="296429"/>
                  <a:pt x="1542328" y="301073"/>
                </a:cubicBezTo>
                <a:cubicBezTo>
                  <a:pt x="1523237" y="329452"/>
                  <a:pt x="1505177" y="357830"/>
                  <a:pt x="1485570" y="385693"/>
                </a:cubicBezTo>
                <a:cubicBezTo>
                  <a:pt x="1479895" y="393949"/>
                  <a:pt x="1470607" y="400140"/>
                  <a:pt x="1462868" y="406332"/>
                </a:cubicBezTo>
                <a:cubicBezTo>
                  <a:pt x="1456676" y="411492"/>
                  <a:pt x="1455644" y="416136"/>
                  <a:pt x="1460803" y="422327"/>
                </a:cubicBezTo>
                <a:cubicBezTo>
                  <a:pt x="1486086" y="453802"/>
                  <a:pt x="1509305" y="487341"/>
                  <a:pt x="1529428" y="522427"/>
                </a:cubicBezTo>
                <a:cubicBezTo>
                  <a:pt x="1534072" y="530167"/>
                  <a:pt x="1538716" y="529135"/>
                  <a:pt x="1544908" y="525007"/>
                </a:cubicBezTo>
                <a:cubicBezTo>
                  <a:pt x="1584122" y="500756"/>
                  <a:pt x="1630044" y="500240"/>
                  <a:pt x="1672870" y="488373"/>
                </a:cubicBezTo>
                <a:cubicBezTo>
                  <a:pt x="1678546" y="486825"/>
                  <a:pt x="1681642" y="489921"/>
                  <a:pt x="1683706" y="495080"/>
                </a:cubicBezTo>
                <a:cubicBezTo>
                  <a:pt x="1697637" y="523975"/>
                  <a:pt x="1710537" y="553902"/>
                  <a:pt x="1721888" y="583828"/>
                </a:cubicBezTo>
                <a:cubicBezTo>
                  <a:pt x="1723952" y="590020"/>
                  <a:pt x="1722404" y="593632"/>
                  <a:pt x="1717244" y="596728"/>
                </a:cubicBezTo>
                <a:cubicBezTo>
                  <a:pt x="1689381" y="615303"/>
                  <a:pt x="1662035" y="634394"/>
                  <a:pt x="1633140" y="652453"/>
                </a:cubicBezTo>
                <a:cubicBezTo>
                  <a:pt x="1623852" y="658129"/>
                  <a:pt x="1612501" y="660709"/>
                  <a:pt x="1601665" y="663805"/>
                </a:cubicBezTo>
                <a:cubicBezTo>
                  <a:pt x="1594958" y="665869"/>
                  <a:pt x="1592894" y="668965"/>
                  <a:pt x="1594958" y="676188"/>
                </a:cubicBezTo>
                <a:cubicBezTo>
                  <a:pt x="1606309" y="715403"/>
                  <a:pt x="1615081" y="755133"/>
                  <a:pt x="1620241" y="795895"/>
                </a:cubicBezTo>
                <a:cubicBezTo>
                  <a:pt x="1621272" y="803119"/>
                  <a:pt x="1624368" y="805699"/>
                  <a:pt x="1631076" y="804667"/>
                </a:cubicBezTo>
                <a:cubicBezTo>
                  <a:pt x="1676482" y="797959"/>
                  <a:pt x="1719308" y="814470"/>
                  <a:pt x="1763682" y="819630"/>
                </a:cubicBezTo>
                <a:cubicBezTo>
                  <a:pt x="1769874" y="820146"/>
                  <a:pt x="1772454" y="823758"/>
                  <a:pt x="1773486" y="829950"/>
                </a:cubicBezTo>
                <a:cubicBezTo>
                  <a:pt x="1776582" y="862456"/>
                  <a:pt x="1775034" y="895479"/>
                  <a:pt x="1775034" y="927985"/>
                </a:cubicBezTo>
                <a:cubicBezTo>
                  <a:pt x="1775034" y="933661"/>
                  <a:pt x="1771422" y="936241"/>
                  <a:pt x="1766262" y="937273"/>
                </a:cubicBezTo>
                <a:cubicBezTo>
                  <a:pt x="1732207" y="943981"/>
                  <a:pt x="1698153" y="951204"/>
                  <a:pt x="1663583" y="957396"/>
                </a:cubicBezTo>
                <a:cubicBezTo>
                  <a:pt x="1654811" y="958944"/>
                  <a:pt x="1645523" y="956364"/>
                  <a:pt x="1636752" y="955332"/>
                </a:cubicBezTo>
                <a:cubicBezTo>
                  <a:pt x="1627980" y="954300"/>
                  <a:pt x="1623336" y="956364"/>
                  <a:pt x="1622304" y="966684"/>
                </a:cubicBezTo>
                <a:cubicBezTo>
                  <a:pt x="1618177" y="1005382"/>
                  <a:pt x="1610953" y="1044080"/>
                  <a:pt x="1601149" y="1081746"/>
                </a:cubicBezTo>
                <a:cubicBezTo>
                  <a:pt x="1598569" y="1091034"/>
                  <a:pt x="1601665" y="1095678"/>
                  <a:pt x="1610437" y="1097742"/>
                </a:cubicBezTo>
                <a:cubicBezTo>
                  <a:pt x="1654811" y="1108577"/>
                  <a:pt x="1687318" y="1140568"/>
                  <a:pt x="1726016" y="1161723"/>
                </a:cubicBezTo>
                <a:cubicBezTo>
                  <a:pt x="1731176" y="1164819"/>
                  <a:pt x="1731176" y="1168947"/>
                  <a:pt x="1729112" y="1174107"/>
                </a:cubicBezTo>
                <a:cubicBezTo>
                  <a:pt x="1718792" y="1204549"/>
                  <a:pt x="1706409" y="1234476"/>
                  <a:pt x="1693509" y="1263887"/>
                </a:cubicBezTo>
                <a:cubicBezTo>
                  <a:pt x="1690929" y="1269562"/>
                  <a:pt x="1687318" y="1271626"/>
                  <a:pt x="1681126" y="1270078"/>
                </a:cubicBezTo>
                <a:cubicBezTo>
                  <a:pt x="1648103" y="1263371"/>
                  <a:pt x="1614565" y="1257179"/>
                  <a:pt x="1581542" y="1249955"/>
                </a:cubicBezTo>
                <a:cubicBezTo>
                  <a:pt x="1571223" y="1247375"/>
                  <a:pt x="1561935" y="1241184"/>
                  <a:pt x="1552647" y="1236024"/>
                </a:cubicBezTo>
                <a:cubicBezTo>
                  <a:pt x="1545940" y="1232412"/>
                  <a:pt x="1542328" y="1232928"/>
                  <a:pt x="1538200" y="1240152"/>
                </a:cubicBezTo>
                <a:cubicBezTo>
                  <a:pt x="1519109" y="1275238"/>
                  <a:pt x="1497954" y="1309293"/>
                  <a:pt x="1473187" y="1340767"/>
                </a:cubicBezTo>
                <a:cubicBezTo>
                  <a:pt x="1467511" y="1347991"/>
                  <a:pt x="1466479" y="1352635"/>
                  <a:pt x="1475251" y="1358310"/>
                </a:cubicBezTo>
                <a:cubicBezTo>
                  <a:pt x="1502598" y="1375854"/>
                  <a:pt x="1516013" y="1405264"/>
                  <a:pt x="1535104" y="1430031"/>
                </a:cubicBezTo>
                <a:cubicBezTo>
                  <a:pt x="1538716" y="1434675"/>
                  <a:pt x="1541812" y="1439835"/>
                  <a:pt x="1545424" y="1444995"/>
                </a:cubicBezTo>
                <a:cubicBezTo>
                  <a:pt x="1566063" y="1474921"/>
                  <a:pt x="1565031" y="1464602"/>
                  <a:pt x="1542844" y="1489885"/>
                </a:cubicBezTo>
                <a:cubicBezTo>
                  <a:pt x="1526849" y="1508460"/>
                  <a:pt x="1508273" y="1524971"/>
                  <a:pt x="1491246" y="1542514"/>
                </a:cubicBezTo>
                <a:cubicBezTo>
                  <a:pt x="1485054" y="1549222"/>
                  <a:pt x="1479895" y="1549222"/>
                  <a:pt x="1472155" y="1544062"/>
                </a:cubicBezTo>
                <a:cubicBezTo>
                  <a:pt x="1446356" y="1526519"/>
                  <a:pt x="1420041" y="1508976"/>
                  <a:pt x="1393726" y="1491948"/>
                </a:cubicBezTo>
                <a:cubicBezTo>
                  <a:pt x="1383923" y="1485241"/>
                  <a:pt x="1377215" y="1475437"/>
                  <a:pt x="1369992" y="1466666"/>
                </a:cubicBezTo>
                <a:cubicBezTo>
                  <a:pt x="1364316" y="1459958"/>
                  <a:pt x="1359672" y="1458926"/>
                  <a:pt x="1352964" y="1464602"/>
                </a:cubicBezTo>
                <a:cubicBezTo>
                  <a:pt x="1322005" y="1489885"/>
                  <a:pt x="1288983" y="1512588"/>
                  <a:pt x="1254413" y="1532711"/>
                </a:cubicBezTo>
                <a:cubicBezTo>
                  <a:pt x="1249769" y="1535291"/>
                  <a:pt x="1244609" y="1537871"/>
                  <a:pt x="1248737" y="1544578"/>
                </a:cubicBezTo>
                <a:cubicBezTo>
                  <a:pt x="1272472" y="1580181"/>
                  <a:pt x="1274020" y="1622491"/>
                  <a:pt x="1284339" y="1662221"/>
                </a:cubicBezTo>
                <a:cubicBezTo>
                  <a:pt x="1290531" y="1685440"/>
                  <a:pt x="1292079" y="1682344"/>
                  <a:pt x="1268860" y="1693180"/>
                </a:cubicBezTo>
                <a:cubicBezTo>
                  <a:pt x="1244609" y="1704531"/>
                  <a:pt x="1219842" y="1714335"/>
                  <a:pt x="1195591" y="1724654"/>
                </a:cubicBezTo>
                <a:cubicBezTo>
                  <a:pt x="1187851" y="1727750"/>
                  <a:pt x="1183208" y="1726718"/>
                  <a:pt x="1178564" y="1719495"/>
                </a:cubicBezTo>
                <a:cubicBezTo>
                  <a:pt x="1161021" y="1692664"/>
                  <a:pt x="1142962" y="1666865"/>
                  <a:pt x="1125418" y="1640034"/>
                </a:cubicBezTo>
                <a:cubicBezTo>
                  <a:pt x="1118711" y="1629715"/>
                  <a:pt x="1116131" y="1617847"/>
                  <a:pt x="1113035" y="1606496"/>
                </a:cubicBezTo>
                <a:cubicBezTo>
                  <a:pt x="1110971" y="1599272"/>
                  <a:pt x="1107359" y="1597208"/>
                  <a:pt x="1099619" y="1599272"/>
                </a:cubicBezTo>
                <a:cubicBezTo>
                  <a:pt x="1060405" y="1611139"/>
                  <a:pt x="1020675" y="1619395"/>
                  <a:pt x="979913" y="1624555"/>
                </a:cubicBezTo>
                <a:cubicBezTo>
                  <a:pt x="973205" y="1625587"/>
                  <a:pt x="971141" y="1628682"/>
                  <a:pt x="972173" y="1634874"/>
                </a:cubicBezTo>
                <a:cubicBezTo>
                  <a:pt x="979397" y="1680280"/>
                  <a:pt x="962885" y="1723106"/>
                  <a:pt x="957726" y="1767481"/>
                </a:cubicBezTo>
                <a:cubicBezTo>
                  <a:pt x="956694" y="1775220"/>
                  <a:pt x="952566" y="1777800"/>
                  <a:pt x="945858" y="1777800"/>
                </a:cubicBezTo>
                <a:cubicBezTo>
                  <a:pt x="929347" y="1778316"/>
                  <a:pt x="912320" y="1779348"/>
                  <a:pt x="895808" y="1779864"/>
                </a:cubicBezTo>
                <a:cubicBezTo>
                  <a:pt x="894776" y="1776252"/>
                  <a:pt x="894776" y="1776252"/>
                  <a:pt x="894776" y="1775736"/>
                </a:cubicBezTo>
                <a:close/>
                <a:moveTo>
                  <a:pt x="890648" y="1454798"/>
                </a:moveTo>
                <a:cubicBezTo>
                  <a:pt x="1199203" y="1449638"/>
                  <a:pt x="1454096" y="1207645"/>
                  <a:pt x="1452548" y="884127"/>
                </a:cubicBezTo>
                <a:cubicBezTo>
                  <a:pt x="1451516" y="575057"/>
                  <a:pt x="1205395" y="320164"/>
                  <a:pt x="881361" y="322228"/>
                </a:cubicBezTo>
                <a:cubicBezTo>
                  <a:pt x="571775" y="324292"/>
                  <a:pt x="318429" y="570929"/>
                  <a:pt x="320494" y="893415"/>
                </a:cubicBezTo>
                <a:cubicBezTo>
                  <a:pt x="323073" y="1202485"/>
                  <a:pt x="569195" y="1452218"/>
                  <a:pt x="890648" y="1454798"/>
                </a:cubicBezTo>
                <a:close/>
              </a:path>
            </a:pathLst>
          </a:custGeom>
          <a:solidFill>
            <a:schemeClr val="bg1">
              <a:alpha val="5000"/>
            </a:schemeClr>
          </a:solidFill>
          <a:ln w="5155" cap="flat">
            <a:noFill/>
            <a:prstDash val="solid"/>
            <a:miter/>
          </a:ln>
        </p:spPr>
        <p:txBody>
          <a:bodyPr rtlCol="0" anchor="ctr"/>
          <a:lstStyle/>
          <a:p>
            <a:endParaRPr lang="en-US" sz="2673"/>
          </a:p>
        </p:txBody>
      </p:sp>
      <p:sp>
        <p:nvSpPr>
          <p:cNvPr id="32" name="Rectangle: Top Corners Rounded 31">
            <a:extLst>
              <a:ext uri="{FF2B5EF4-FFF2-40B4-BE49-F238E27FC236}">
                <a16:creationId xmlns:a16="http://schemas.microsoft.com/office/drawing/2014/main" id="{11BA3E48-397A-40E6-82CD-AFA7318A5754}"/>
              </a:ext>
            </a:extLst>
          </p:cNvPr>
          <p:cNvSpPr/>
          <p:nvPr userDrawn="1"/>
        </p:nvSpPr>
        <p:spPr>
          <a:xfrm rot="10800000" flipH="1">
            <a:off x="433695" y="0"/>
            <a:ext cx="2403497" cy="385767"/>
          </a:xfrm>
          <a:prstGeom prst="round2SameRect">
            <a:avLst>
              <a:gd name="adj1" fmla="val 50000"/>
              <a:gd name="adj2" fmla="val 0"/>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nvGrpSpPr>
          <p:cNvPr id="33" name="Group 32">
            <a:extLst>
              <a:ext uri="{FF2B5EF4-FFF2-40B4-BE49-F238E27FC236}">
                <a16:creationId xmlns:a16="http://schemas.microsoft.com/office/drawing/2014/main" id="{FC3E8D1C-B4B0-4270-BF60-0AB071A5B57A}"/>
              </a:ext>
            </a:extLst>
          </p:cNvPr>
          <p:cNvGrpSpPr/>
          <p:nvPr userDrawn="1"/>
        </p:nvGrpSpPr>
        <p:grpSpPr>
          <a:xfrm rot="20249292" flipH="1" flipV="1">
            <a:off x="3576639" y="4531978"/>
            <a:ext cx="601762" cy="1527534"/>
            <a:chOff x="4130248" y="650162"/>
            <a:chExt cx="502279" cy="1664988"/>
          </a:xfrm>
          <a:solidFill>
            <a:schemeClr val="accent2"/>
          </a:solidFill>
        </p:grpSpPr>
        <p:sp>
          <p:nvSpPr>
            <p:cNvPr id="34" name="Trapezoid 33">
              <a:extLst>
                <a:ext uri="{FF2B5EF4-FFF2-40B4-BE49-F238E27FC236}">
                  <a16:creationId xmlns:a16="http://schemas.microsoft.com/office/drawing/2014/main" id="{01E654A2-A845-4D9C-AC7E-DD1A1FB316D8}"/>
                </a:ext>
              </a:extLst>
            </p:cNvPr>
            <p:cNvSpPr/>
            <p:nvPr/>
          </p:nvSpPr>
          <p:spPr>
            <a:xfrm>
              <a:off x="4130248" y="650162"/>
              <a:ext cx="502273" cy="1664988"/>
            </a:xfrm>
            <a:prstGeom prst="trapezoid">
              <a:avLst>
                <a:gd name="adj" fmla="val 9168"/>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35" name="Trapezoid 94">
              <a:extLst>
                <a:ext uri="{FF2B5EF4-FFF2-40B4-BE49-F238E27FC236}">
                  <a16:creationId xmlns:a16="http://schemas.microsoft.com/office/drawing/2014/main" id="{49392ED5-842E-4BB8-9F02-6F05DBDAC68A}"/>
                </a:ext>
              </a:extLst>
            </p:cNvPr>
            <p:cNvSpPr/>
            <p:nvPr/>
          </p:nvSpPr>
          <p:spPr>
            <a:xfrm>
              <a:off x="4449648" y="650162"/>
              <a:ext cx="182879" cy="1664988"/>
            </a:xfrm>
            <a:custGeom>
              <a:avLst/>
              <a:gdLst>
                <a:gd name="connsiteX0" fmla="*/ 0 w 182880"/>
                <a:gd name="connsiteY0" fmla="*/ 1664988 h 1664988"/>
                <a:gd name="connsiteX1" fmla="*/ 0 w 182880"/>
                <a:gd name="connsiteY1" fmla="*/ 0 h 1664988"/>
                <a:gd name="connsiteX2" fmla="*/ 182880 w 182880"/>
                <a:gd name="connsiteY2" fmla="*/ 0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130540 w 182880"/>
                <a:gd name="connsiteY2" fmla="*/ 3079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68965 w 182880"/>
                <a:gd name="connsiteY2" fmla="*/ 6157 h 1664988"/>
                <a:gd name="connsiteX3" fmla="*/ 182880 w 182880"/>
                <a:gd name="connsiteY3" fmla="*/ 1664988 h 1664988"/>
                <a:gd name="connsiteX4" fmla="*/ 0 w 182880"/>
                <a:gd name="connsiteY4" fmla="*/ 1664988 h 1664988"/>
                <a:gd name="connsiteX0" fmla="*/ 0 w 182880"/>
                <a:gd name="connsiteY0" fmla="*/ 1664988 h 1664988"/>
                <a:gd name="connsiteX1" fmla="*/ 0 w 182880"/>
                <a:gd name="connsiteY1" fmla="*/ 0 h 1664988"/>
                <a:gd name="connsiteX2" fmla="*/ 133619 w 182880"/>
                <a:gd name="connsiteY2" fmla="*/ 3079 h 1664988"/>
                <a:gd name="connsiteX3" fmla="*/ 182880 w 182880"/>
                <a:gd name="connsiteY3" fmla="*/ 1664988 h 1664988"/>
                <a:gd name="connsiteX4" fmla="*/ 0 w 182880"/>
                <a:gd name="connsiteY4" fmla="*/ 1664988 h 166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 h="1664988">
                  <a:moveTo>
                    <a:pt x="0" y="1664988"/>
                  </a:moveTo>
                  <a:lnTo>
                    <a:pt x="0" y="0"/>
                  </a:lnTo>
                  <a:lnTo>
                    <a:pt x="133619" y="3079"/>
                  </a:lnTo>
                  <a:lnTo>
                    <a:pt x="182880" y="1664988"/>
                  </a:lnTo>
                  <a:lnTo>
                    <a:pt x="0" y="1664988"/>
                  </a:lnTo>
                  <a:close/>
                </a:path>
              </a:pathLst>
            </a:custGeom>
            <a:solidFill>
              <a:schemeClr val="accent2">
                <a:lumMod val="7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36" name="Group 35">
            <a:extLst>
              <a:ext uri="{FF2B5EF4-FFF2-40B4-BE49-F238E27FC236}">
                <a16:creationId xmlns:a16="http://schemas.microsoft.com/office/drawing/2014/main" id="{3F7416A9-09BE-4355-8142-7849BBC59832}"/>
              </a:ext>
            </a:extLst>
          </p:cNvPr>
          <p:cNvGrpSpPr/>
          <p:nvPr userDrawn="1"/>
        </p:nvGrpSpPr>
        <p:grpSpPr>
          <a:xfrm rot="15704020" flipH="1" flipV="1">
            <a:off x="3951560" y="5840151"/>
            <a:ext cx="512538" cy="505162"/>
            <a:chOff x="5108323" y="1463792"/>
            <a:chExt cx="374636" cy="374638"/>
          </a:xfrm>
        </p:grpSpPr>
        <p:sp>
          <p:nvSpPr>
            <p:cNvPr id="37" name="Oval 36">
              <a:extLst>
                <a:ext uri="{FF2B5EF4-FFF2-40B4-BE49-F238E27FC236}">
                  <a16:creationId xmlns:a16="http://schemas.microsoft.com/office/drawing/2014/main" id="{71F29D26-D2C3-4D21-B19D-E7708FC9FF28}"/>
                </a:ext>
              </a:extLst>
            </p:cNvPr>
            <p:cNvSpPr/>
            <p:nvPr/>
          </p:nvSpPr>
          <p:spPr>
            <a:xfrm>
              <a:off x="5108323" y="1463792"/>
              <a:ext cx="374636" cy="374638"/>
            </a:xfrm>
            <a:prstGeom prst="ellipse">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38" name="Freeform: Shape 37">
              <a:extLst>
                <a:ext uri="{FF2B5EF4-FFF2-40B4-BE49-F238E27FC236}">
                  <a16:creationId xmlns:a16="http://schemas.microsoft.com/office/drawing/2014/main" id="{5AB344E1-E2AB-4438-8DF4-30253B57B63D}"/>
                </a:ext>
              </a:extLst>
            </p:cNvPr>
            <p:cNvSpPr/>
            <p:nvPr/>
          </p:nvSpPr>
          <p:spPr>
            <a:xfrm>
              <a:off x="5167785" y="1523587"/>
              <a:ext cx="255882" cy="255676"/>
            </a:xfrm>
            <a:custGeom>
              <a:avLst/>
              <a:gdLst>
                <a:gd name="connsiteX0" fmla="*/ 127864 w 255882"/>
                <a:gd name="connsiteY0" fmla="*/ 81461 h 255676"/>
                <a:gd name="connsiteX1" fmla="*/ 81805 w 255882"/>
                <a:gd name="connsiteY1" fmla="*/ 127520 h 255676"/>
                <a:gd name="connsiteX2" fmla="*/ 127864 w 255882"/>
                <a:gd name="connsiteY2" fmla="*/ 173579 h 255676"/>
                <a:gd name="connsiteX3" fmla="*/ 173923 w 255882"/>
                <a:gd name="connsiteY3" fmla="*/ 127520 h 255676"/>
                <a:gd name="connsiteX4" fmla="*/ 127864 w 255882"/>
                <a:gd name="connsiteY4" fmla="*/ 81461 h 255676"/>
                <a:gd name="connsiteX5" fmla="*/ 122296 w 255882"/>
                <a:gd name="connsiteY5" fmla="*/ 86 h 255676"/>
                <a:gd name="connsiteX6" fmla="*/ 127383 w 255882"/>
                <a:gd name="connsiteY6" fmla="*/ 4211 h 255676"/>
                <a:gd name="connsiteX7" fmla="*/ 132401 w 255882"/>
                <a:gd name="connsiteY7" fmla="*/ 21809 h 255676"/>
                <a:gd name="connsiteX8" fmla="*/ 145188 w 255882"/>
                <a:gd name="connsiteY8" fmla="*/ 29027 h 255676"/>
                <a:gd name="connsiteX9" fmla="*/ 149312 w 255882"/>
                <a:gd name="connsiteY9" fmla="*/ 25452 h 255676"/>
                <a:gd name="connsiteX10" fmla="*/ 158937 w 255882"/>
                <a:gd name="connsiteY10" fmla="*/ 9160 h 255676"/>
                <a:gd name="connsiteX11" fmla="*/ 166705 w 255882"/>
                <a:gd name="connsiteY11" fmla="*/ 5929 h 255676"/>
                <a:gd name="connsiteX12" fmla="*/ 174404 w 255882"/>
                <a:gd name="connsiteY12" fmla="*/ 18372 h 255676"/>
                <a:gd name="connsiteX13" fmla="*/ 172479 w 255882"/>
                <a:gd name="connsiteY13" fmla="*/ 34046 h 255676"/>
                <a:gd name="connsiteX14" fmla="*/ 172479 w 255882"/>
                <a:gd name="connsiteY14" fmla="*/ 35695 h 255676"/>
                <a:gd name="connsiteX15" fmla="*/ 186434 w 255882"/>
                <a:gd name="connsiteY15" fmla="*/ 41882 h 255676"/>
                <a:gd name="connsiteX16" fmla="*/ 201764 w 255882"/>
                <a:gd name="connsiteY16" fmla="*/ 30402 h 255676"/>
                <a:gd name="connsiteX17" fmla="*/ 211045 w 255882"/>
                <a:gd name="connsiteY17" fmla="*/ 30540 h 255676"/>
                <a:gd name="connsiteX18" fmla="*/ 212488 w 255882"/>
                <a:gd name="connsiteY18" fmla="*/ 31777 h 255676"/>
                <a:gd name="connsiteX19" fmla="*/ 214069 w 255882"/>
                <a:gd name="connsiteY19" fmla="*/ 42364 h 255676"/>
                <a:gd name="connsiteX20" fmla="*/ 205614 w 255882"/>
                <a:gd name="connsiteY20" fmla="*/ 57418 h 255676"/>
                <a:gd name="connsiteX21" fmla="*/ 206783 w 255882"/>
                <a:gd name="connsiteY21" fmla="*/ 67180 h 255676"/>
                <a:gd name="connsiteX22" fmla="*/ 215719 w 255882"/>
                <a:gd name="connsiteY22" fmla="*/ 70755 h 255676"/>
                <a:gd name="connsiteX23" fmla="*/ 233799 w 255882"/>
                <a:gd name="connsiteY23" fmla="*/ 66011 h 255676"/>
                <a:gd name="connsiteX24" fmla="*/ 241498 w 255882"/>
                <a:gd name="connsiteY24" fmla="*/ 68967 h 255676"/>
                <a:gd name="connsiteX25" fmla="*/ 243836 w 255882"/>
                <a:gd name="connsiteY25" fmla="*/ 73573 h 255676"/>
                <a:gd name="connsiteX26" fmla="*/ 241911 w 255882"/>
                <a:gd name="connsiteY26" fmla="*/ 80379 h 255676"/>
                <a:gd name="connsiteX27" fmla="*/ 226443 w 255882"/>
                <a:gd name="connsiteY27" fmla="*/ 92684 h 255676"/>
                <a:gd name="connsiteX28" fmla="*/ 223694 w 255882"/>
                <a:gd name="connsiteY28" fmla="*/ 100177 h 255676"/>
                <a:gd name="connsiteX29" fmla="*/ 224519 w 255882"/>
                <a:gd name="connsiteY29" fmla="*/ 103202 h 255676"/>
                <a:gd name="connsiteX30" fmla="*/ 230843 w 255882"/>
                <a:gd name="connsiteY30" fmla="*/ 108633 h 255676"/>
                <a:gd name="connsiteX31" fmla="*/ 249541 w 255882"/>
                <a:gd name="connsiteY31" fmla="*/ 111176 h 255676"/>
                <a:gd name="connsiteX32" fmla="*/ 255591 w 255882"/>
                <a:gd name="connsiteY32" fmla="*/ 117157 h 255676"/>
                <a:gd name="connsiteX33" fmla="*/ 255797 w 255882"/>
                <a:gd name="connsiteY33" fmla="*/ 122519 h 255676"/>
                <a:gd name="connsiteX34" fmla="*/ 251398 w 255882"/>
                <a:gd name="connsiteY34" fmla="*/ 127675 h 255676"/>
                <a:gd name="connsiteX35" fmla="*/ 233799 w 255882"/>
                <a:gd name="connsiteY35" fmla="*/ 132693 h 255676"/>
                <a:gd name="connsiteX36" fmla="*/ 226650 w 255882"/>
                <a:gd name="connsiteY36" fmla="*/ 144586 h 255676"/>
                <a:gd name="connsiteX37" fmla="*/ 230293 w 255882"/>
                <a:gd name="connsiteY37" fmla="*/ 149398 h 255676"/>
                <a:gd name="connsiteX38" fmla="*/ 246448 w 255882"/>
                <a:gd name="connsiteY38" fmla="*/ 158884 h 255676"/>
                <a:gd name="connsiteX39" fmla="*/ 249954 w 255882"/>
                <a:gd name="connsiteY39" fmla="*/ 167065 h 255676"/>
                <a:gd name="connsiteX40" fmla="*/ 249816 w 255882"/>
                <a:gd name="connsiteY40" fmla="*/ 167890 h 255676"/>
                <a:gd name="connsiteX41" fmla="*/ 240123 w 255882"/>
                <a:gd name="connsiteY41" fmla="*/ 174833 h 255676"/>
                <a:gd name="connsiteX42" fmla="*/ 223212 w 255882"/>
                <a:gd name="connsiteY42" fmla="*/ 172702 h 255676"/>
                <a:gd name="connsiteX43" fmla="*/ 214688 w 255882"/>
                <a:gd name="connsiteY43" fmla="*/ 177102 h 255676"/>
                <a:gd name="connsiteX44" fmla="*/ 214551 w 255882"/>
                <a:gd name="connsiteY44" fmla="*/ 187276 h 255676"/>
                <a:gd name="connsiteX45" fmla="*/ 225481 w 255882"/>
                <a:gd name="connsiteY45" fmla="*/ 201712 h 255676"/>
                <a:gd name="connsiteX46" fmla="*/ 225481 w 255882"/>
                <a:gd name="connsiteY46" fmla="*/ 211130 h 255676"/>
                <a:gd name="connsiteX47" fmla="*/ 225068 w 255882"/>
                <a:gd name="connsiteY47" fmla="*/ 211611 h 255676"/>
                <a:gd name="connsiteX48" fmla="*/ 213245 w 255882"/>
                <a:gd name="connsiteY48" fmla="*/ 213948 h 255676"/>
                <a:gd name="connsiteX49" fmla="*/ 198602 w 255882"/>
                <a:gd name="connsiteY49" fmla="*/ 205699 h 255676"/>
                <a:gd name="connsiteX50" fmla="*/ 188565 w 255882"/>
                <a:gd name="connsiteY50" fmla="*/ 207143 h 255676"/>
                <a:gd name="connsiteX51" fmla="*/ 185334 w 255882"/>
                <a:gd name="connsiteY51" fmla="*/ 216217 h 255676"/>
                <a:gd name="connsiteX52" fmla="*/ 190078 w 255882"/>
                <a:gd name="connsiteY52" fmla="*/ 234503 h 255676"/>
                <a:gd name="connsiteX53" fmla="*/ 187397 w 255882"/>
                <a:gd name="connsiteY53" fmla="*/ 241377 h 255676"/>
                <a:gd name="connsiteX54" fmla="*/ 182585 w 255882"/>
                <a:gd name="connsiteY54" fmla="*/ 243852 h 255676"/>
                <a:gd name="connsiteX55" fmla="*/ 175366 w 255882"/>
                <a:gd name="connsiteY55" fmla="*/ 241859 h 255676"/>
                <a:gd name="connsiteX56" fmla="*/ 164024 w 255882"/>
                <a:gd name="connsiteY56" fmla="*/ 227491 h 255676"/>
                <a:gd name="connsiteX57" fmla="*/ 149381 w 255882"/>
                <a:gd name="connsiteY57" fmla="*/ 226254 h 255676"/>
                <a:gd name="connsiteX58" fmla="*/ 147456 w 255882"/>
                <a:gd name="connsiteY58" fmla="*/ 230103 h 255676"/>
                <a:gd name="connsiteX59" fmla="*/ 144844 w 255882"/>
                <a:gd name="connsiteY59" fmla="*/ 249008 h 255676"/>
                <a:gd name="connsiteX60" fmla="*/ 139895 w 255882"/>
                <a:gd name="connsiteY60" fmla="*/ 255676 h 255676"/>
                <a:gd name="connsiteX61" fmla="*/ 131577 w 255882"/>
                <a:gd name="connsiteY61" fmla="*/ 255676 h 255676"/>
                <a:gd name="connsiteX62" fmla="*/ 127933 w 255882"/>
                <a:gd name="connsiteY62" fmla="*/ 250589 h 255676"/>
                <a:gd name="connsiteX63" fmla="*/ 122777 w 255882"/>
                <a:gd name="connsiteY63" fmla="*/ 232372 h 255676"/>
                <a:gd name="connsiteX64" fmla="*/ 116659 w 255882"/>
                <a:gd name="connsiteY64" fmla="*/ 227010 h 255676"/>
                <a:gd name="connsiteX65" fmla="*/ 112947 w 255882"/>
                <a:gd name="connsiteY65" fmla="*/ 226597 h 255676"/>
                <a:gd name="connsiteX66" fmla="*/ 106622 w 255882"/>
                <a:gd name="connsiteY66" fmla="*/ 230103 h 255676"/>
                <a:gd name="connsiteX67" fmla="*/ 105041 w 255882"/>
                <a:gd name="connsiteY67" fmla="*/ 232784 h 255676"/>
                <a:gd name="connsiteX68" fmla="*/ 96380 w 255882"/>
                <a:gd name="connsiteY68" fmla="*/ 247427 h 255676"/>
                <a:gd name="connsiteX69" fmla="*/ 89849 w 255882"/>
                <a:gd name="connsiteY69" fmla="*/ 250108 h 255676"/>
                <a:gd name="connsiteX70" fmla="*/ 84555 w 255882"/>
                <a:gd name="connsiteY70" fmla="*/ 248320 h 255676"/>
                <a:gd name="connsiteX71" fmla="*/ 80981 w 255882"/>
                <a:gd name="connsiteY71" fmla="*/ 241652 h 255676"/>
                <a:gd name="connsiteX72" fmla="*/ 83249 w 255882"/>
                <a:gd name="connsiteY72" fmla="*/ 222885 h 255676"/>
                <a:gd name="connsiteX73" fmla="*/ 78094 w 255882"/>
                <a:gd name="connsiteY73" fmla="*/ 214155 h 255676"/>
                <a:gd name="connsiteX74" fmla="*/ 68538 w 255882"/>
                <a:gd name="connsiteY74" fmla="*/ 214636 h 255676"/>
                <a:gd name="connsiteX75" fmla="*/ 55133 w 255882"/>
                <a:gd name="connsiteY75" fmla="*/ 224810 h 255676"/>
                <a:gd name="connsiteX76" fmla="*/ 43240 w 255882"/>
                <a:gd name="connsiteY76" fmla="*/ 224123 h 255676"/>
                <a:gd name="connsiteX77" fmla="*/ 42209 w 255882"/>
                <a:gd name="connsiteY77" fmla="*/ 223091 h 255676"/>
                <a:gd name="connsiteX78" fmla="*/ 41178 w 255882"/>
                <a:gd name="connsiteY78" fmla="*/ 214842 h 255676"/>
                <a:gd name="connsiteX79" fmla="*/ 50115 w 255882"/>
                <a:gd name="connsiteY79" fmla="*/ 198893 h 255676"/>
                <a:gd name="connsiteX80" fmla="*/ 51627 w 255882"/>
                <a:gd name="connsiteY80" fmla="*/ 194013 h 255676"/>
                <a:gd name="connsiteX81" fmla="*/ 39597 w 255882"/>
                <a:gd name="connsiteY81" fmla="*/ 185420 h 255676"/>
                <a:gd name="connsiteX82" fmla="*/ 21105 w 255882"/>
                <a:gd name="connsiteY82" fmla="*/ 190232 h 255676"/>
                <a:gd name="connsiteX83" fmla="*/ 15193 w 255882"/>
                <a:gd name="connsiteY83" fmla="*/ 188238 h 255676"/>
                <a:gd name="connsiteX84" fmla="*/ 12237 w 255882"/>
                <a:gd name="connsiteY84" fmla="*/ 183014 h 255676"/>
                <a:gd name="connsiteX85" fmla="*/ 14230 w 255882"/>
                <a:gd name="connsiteY85" fmla="*/ 175314 h 255676"/>
                <a:gd name="connsiteX86" fmla="*/ 27910 w 255882"/>
                <a:gd name="connsiteY86" fmla="*/ 164453 h 255676"/>
                <a:gd name="connsiteX87" fmla="*/ 31554 w 255882"/>
                <a:gd name="connsiteY87" fmla="*/ 153385 h 255676"/>
                <a:gd name="connsiteX88" fmla="*/ 24198 w 255882"/>
                <a:gd name="connsiteY88" fmla="*/ 147198 h 255676"/>
                <a:gd name="connsiteX89" fmla="*/ 6943 w 255882"/>
                <a:gd name="connsiteY89" fmla="*/ 144861 h 255676"/>
                <a:gd name="connsiteX90" fmla="*/ 138 w 255882"/>
                <a:gd name="connsiteY90" fmla="*/ 140049 h 255676"/>
                <a:gd name="connsiteX91" fmla="*/ 0 w 255882"/>
                <a:gd name="connsiteY91" fmla="*/ 131525 h 255676"/>
                <a:gd name="connsiteX92" fmla="*/ 5019 w 255882"/>
                <a:gd name="connsiteY92" fmla="*/ 127881 h 255676"/>
                <a:gd name="connsiteX93" fmla="*/ 22617 w 255882"/>
                <a:gd name="connsiteY93" fmla="*/ 122931 h 255676"/>
                <a:gd name="connsiteX94" fmla="*/ 28667 w 255882"/>
                <a:gd name="connsiteY94" fmla="*/ 116194 h 255676"/>
                <a:gd name="connsiteX95" fmla="*/ 29010 w 255882"/>
                <a:gd name="connsiteY95" fmla="*/ 113307 h 255676"/>
                <a:gd name="connsiteX96" fmla="*/ 25229 w 255882"/>
                <a:gd name="connsiteY96" fmla="*/ 106295 h 255676"/>
                <a:gd name="connsiteX97" fmla="*/ 9281 w 255882"/>
                <a:gd name="connsiteY97" fmla="*/ 96946 h 255676"/>
                <a:gd name="connsiteX98" fmla="*/ 5843 w 255882"/>
                <a:gd name="connsiteY98" fmla="*/ 88560 h 255676"/>
                <a:gd name="connsiteX99" fmla="*/ 6187 w 255882"/>
                <a:gd name="connsiteY99" fmla="*/ 87391 h 255676"/>
                <a:gd name="connsiteX100" fmla="*/ 15261 w 255882"/>
                <a:gd name="connsiteY100" fmla="*/ 81135 h 255676"/>
                <a:gd name="connsiteX101" fmla="*/ 32173 w 255882"/>
                <a:gd name="connsiteY101" fmla="*/ 83060 h 255676"/>
                <a:gd name="connsiteX102" fmla="*/ 40834 w 255882"/>
                <a:gd name="connsiteY102" fmla="*/ 79073 h 255676"/>
                <a:gd name="connsiteX103" fmla="*/ 40147 w 255882"/>
                <a:gd name="connsiteY103" fmla="*/ 67318 h 255676"/>
                <a:gd name="connsiteX104" fmla="*/ 29629 w 255882"/>
                <a:gd name="connsiteY104" fmla="*/ 53363 h 255676"/>
                <a:gd name="connsiteX105" fmla="*/ 29629 w 255882"/>
                <a:gd name="connsiteY105" fmla="*/ 45595 h 255676"/>
                <a:gd name="connsiteX106" fmla="*/ 33066 w 255882"/>
                <a:gd name="connsiteY106" fmla="*/ 41745 h 255676"/>
                <a:gd name="connsiteX107" fmla="*/ 40422 w 255882"/>
                <a:gd name="connsiteY107" fmla="*/ 40920 h 255676"/>
                <a:gd name="connsiteX108" fmla="*/ 56027 w 255882"/>
                <a:gd name="connsiteY108" fmla="*/ 49719 h 255676"/>
                <a:gd name="connsiteX109" fmla="*/ 69982 w 255882"/>
                <a:gd name="connsiteY109" fmla="*/ 45801 h 255676"/>
                <a:gd name="connsiteX110" fmla="*/ 70325 w 255882"/>
                <a:gd name="connsiteY110" fmla="*/ 39751 h 255676"/>
                <a:gd name="connsiteX111" fmla="*/ 65788 w 255882"/>
                <a:gd name="connsiteY111" fmla="*/ 22221 h 255676"/>
                <a:gd name="connsiteX112" fmla="*/ 69088 w 255882"/>
                <a:gd name="connsiteY112" fmla="*/ 14110 h 255676"/>
                <a:gd name="connsiteX113" fmla="*/ 71632 w 255882"/>
                <a:gd name="connsiteY113" fmla="*/ 12735 h 255676"/>
                <a:gd name="connsiteX114" fmla="*/ 81118 w 255882"/>
                <a:gd name="connsiteY114" fmla="*/ 15072 h 255676"/>
                <a:gd name="connsiteX115" fmla="*/ 92049 w 255882"/>
                <a:gd name="connsiteY115" fmla="*/ 28958 h 255676"/>
                <a:gd name="connsiteX116" fmla="*/ 106966 w 255882"/>
                <a:gd name="connsiteY116" fmla="*/ 28890 h 255676"/>
                <a:gd name="connsiteX117" fmla="*/ 108754 w 255882"/>
                <a:gd name="connsiteY117" fmla="*/ 22565 h 255676"/>
                <a:gd name="connsiteX118" fmla="*/ 110953 w 255882"/>
                <a:gd name="connsiteY118" fmla="*/ 6479 h 255676"/>
                <a:gd name="connsiteX119" fmla="*/ 116934 w 255882"/>
                <a:gd name="connsiteY119" fmla="*/ 292 h 255676"/>
                <a:gd name="connsiteX120" fmla="*/ 122296 w 255882"/>
                <a:gd name="connsiteY120" fmla="*/ 86 h 25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255882" h="255676">
                  <a:moveTo>
                    <a:pt x="127864" y="81461"/>
                  </a:moveTo>
                  <a:cubicBezTo>
                    <a:pt x="102426" y="81461"/>
                    <a:pt x="81805" y="102082"/>
                    <a:pt x="81805" y="127520"/>
                  </a:cubicBezTo>
                  <a:cubicBezTo>
                    <a:pt x="81805" y="152958"/>
                    <a:pt x="102426" y="173579"/>
                    <a:pt x="127864" y="173579"/>
                  </a:cubicBezTo>
                  <a:cubicBezTo>
                    <a:pt x="153302" y="173579"/>
                    <a:pt x="173923" y="152958"/>
                    <a:pt x="173923" y="127520"/>
                  </a:cubicBezTo>
                  <a:cubicBezTo>
                    <a:pt x="173923" y="102082"/>
                    <a:pt x="153302" y="81461"/>
                    <a:pt x="127864" y="81461"/>
                  </a:cubicBezTo>
                  <a:close/>
                  <a:moveTo>
                    <a:pt x="122296" y="86"/>
                  </a:moveTo>
                  <a:cubicBezTo>
                    <a:pt x="124908" y="223"/>
                    <a:pt x="126696" y="1598"/>
                    <a:pt x="127383" y="4211"/>
                  </a:cubicBezTo>
                  <a:cubicBezTo>
                    <a:pt x="129033" y="10054"/>
                    <a:pt x="130752" y="15966"/>
                    <a:pt x="132401" y="21809"/>
                  </a:cubicBezTo>
                  <a:cubicBezTo>
                    <a:pt x="134120" y="27790"/>
                    <a:pt x="139070" y="30608"/>
                    <a:pt x="145188" y="29027"/>
                  </a:cubicBezTo>
                  <a:cubicBezTo>
                    <a:pt x="147181" y="28546"/>
                    <a:pt x="148350" y="27102"/>
                    <a:pt x="149312" y="25452"/>
                  </a:cubicBezTo>
                  <a:cubicBezTo>
                    <a:pt x="152475" y="20022"/>
                    <a:pt x="155706" y="14591"/>
                    <a:pt x="158937" y="9160"/>
                  </a:cubicBezTo>
                  <a:cubicBezTo>
                    <a:pt x="160999" y="5654"/>
                    <a:pt x="162786" y="4898"/>
                    <a:pt x="166705" y="5929"/>
                  </a:cubicBezTo>
                  <a:cubicBezTo>
                    <a:pt x="174542" y="7923"/>
                    <a:pt x="175573" y="9641"/>
                    <a:pt x="174404" y="18372"/>
                  </a:cubicBezTo>
                  <a:cubicBezTo>
                    <a:pt x="173717" y="23596"/>
                    <a:pt x="173098" y="28821"/>
                    <a:pt x="172479" y="34046"/>
                  </a:cubicBezTo>
                  <a:cubicBezTo>
                    <a:pt x="172410" y="34595"/>
                    <a:pt x="172410" y="35145"/>
                    <a:pt x="172479" y="35695"/>
                  </a:cubicBezTo>
                  <a:cubicBezTo>
                    <a:pt x="173373" y="41264"/>
                    <a:pt x="181828" y="45113"/>
                    <a:pt x="186434" y="41882"/>
                  </a:cubicBezTo>
                  <a:cubicBezTo>
                    <a:pt x="191659" y="38170"/>
                    <a:pt x="196677" y="34252"/>
                    <a:pt x="201764" y="30402"/>
                  </a:cubicBezTo>
                  <a:cubicBezTo>
                    <a:pt x="205476" y="27584"/>
                    <a:pt x="207333" y="27652"/>
                    <a:pt x="211045" y="30540"/>
                  </a:cubicBezTo>
                  <a:cubicBezTo>
                    <a:pt x="211526" y="30952"/>
                    <a:pt x="212007" y="31296"/>
                    <a:pt x="212488" y="31777"/>
                  </a:cubicBezTo>
                  <a:cubicBezTo>
                    <a:pt x="216819" y="35902"/>
                    <a:pt x="217025" y="37139"/>
                    <a:pt x="214069" y="42364"/>
                  </a:cubicBezTo>
                  <a:cubicBezTo>
                    <a:pt x="211251" y="47382"/>
                    <a:pt x="208570" y="52469"/>
                    <a:pt x="205614" y="57418"/>
                  </a:cubicBezTo>
                  <a:cubicBezTo>
                    <a:pt x="203483" y="61062"/>
                    <a:pt x="204445" y="64087"/>
                    <a:pt x="206783" y="67180"/>
                  </a:cubicBezTo>
                  <a:cubicBezTo>
                    <a:pt x="209120" y="70274"/>
                    <a:pt x="211801" y="71786"/>
                    <a:pt x="215719" y="70755"/>
                  </a:cubicBezTo>
                  <a:cubicBezTo>
                    <a:pt x="221769" y="69174"/>
                    <a:pt x="227818" y="67661"/>
                    <a:pt x="233799" y="66011"/>
                  </a:cubicBezTo>
                  <a:cubicBezTo>
                    <a:pt x="237649" y="64980"/>
                    <a:pt x="239367" y="65599"/>
                    <a:pt x="241498" y="68967"/>
                  </a:cubicBezTo>
                  <a:cubicBezTo>
                    <a:pt x="242461" y="70411"/>
                    <a:pt x="243286" y="71923"/>
                    <a:pt x="243836" y="73573"/>
                  </a:cubicBezTo>
                  <a:cubicBezTo>
                    <a:pt x="244867" y="76529"/>
                    <a:pt x="244385" y="78385"/>
                    <a:pt x="241911" y="80379"/>
                  </a:cubicBezTo>
                  <a:cubicBezTo>
                    <a:pt x="236755" y="84504"/>
                    <a:pt x="231668" y="88628"/>
                    <a:pt x="226443" y="92684"/>
                  </a:cubicBezTo>
                  <a:cubicBezTo>
                    <a:pt x="223831" y="94678"/>
                    <a:pt x="223144" y="97152"/>
                    <a:pt x="223694" y="100177"/>
                  </a:cubicBezTo>
                  <a:cubicBezTo>
                    <a:pt x="223900" y="101208"/>
                    <a:pt x="224244" y="102171"/>
                    <a:pt x="224519" y="103202"/>
                  </a:cubicBezTo>
                  <a:cubicBezTo>
                    <a:pt x="225412" y="106433"/>
                    <a:pt x="227543" y="108220"/>
                    <a:pt x="230843" y="108633"/>
                  </a:cubicBezTo>
                  <a:cubicBezTo>
                    <a:pt x="237099" y="109458"/>
                    <a:pt x="243354" y="110351"/>
                    <a:pt x="249541" y="111176"/>
                  </a:cubicBezTo>
                  <a:cubicBezTo>
                    <a:pt x="253254" y="111657"/>
                    <a:pt x="255178" y="113445"/>
                    <a:pt x="255591" y="117157"/>
                  </a:cubicBezTo>
                  <a:cubicBezTo>
                    <a:pt x="255797" y="118944"/>
                    <a:pt x="256003" y="120732"/>
                    <a:pt x="255797" y="122519"/>
                  </a:cubicBezTo>
                  <a:cubicBezTo>
                    <a:pt x="255453" y="125337"/>
                    <a:pt x="254010" y="126919"/>
                    <a:pt x="251398" y="127675"/>
                  </a:cubicBezTo>
                  <a:cubicBezTo>
                    <a:pt x="245554" y="129325"/>
                    <a:pt x="239642" y="130974"/>
                    <a:pt x="233799" y="132693"/>
                  </a:cubicBezTo>
                  <a:cubicBezTo>
                    <a:pt x="228093" y="134343"/>
                    <a:pt x="225481" y="138674"/>
                    <a:pt x="226650" y="144586"/>
                  </a:cubicBezTo>
                  <a:cubicBezTo>
                    <a:pt x="227062" y="146854"/>
                    <a:pt x="228368" y="148298"/>
                    <a:pt x="230293" y="149398"/>
                  </a:cubicBezTo>
                  <a:cubicBezTo>
                    <a:pt x="235655" y="152560"/>
                    <a:pt x="241017" y="155722"/>
                    <a:pt x="246448" y="158884"/>
                  </a:cubicBezTo>
                  <a:cubicBezTo>
                    <a:pt x="250435" y="161222"/>
                    <a:pt x="251054" y="162597"/>
                    <a:pt x="249954" y="167065"/>
                  </a:cubicBezTo>
                  <a:cubicBezTo>
                    <a:pt x="249885" y="167340"/>
                    <a:pt x="249885" y="167615"/>
                    <a:pt x="249816" y="167890"/>
                  </a:cubicBezTo>
                  <a:cubicBezTo>
                    <a:pt x="248166" y="173321"/>
                    <a:pt x="246310" y="176002"/>
                    <a:pt x="240123" y="174833"/>
                  </a:cubicBezTo>
                  <a:cubicBezTo>
                    <a:pt x="234555" y="173733"/>
                    <a:pt x="228849" y="173527"/>
                    <a:pt x="223212" y="172702"/>
                  </a:cubicBezTo>
                  <a:cubicBezTo>
                    <a:pt x="219225" y="172152"/>
                    <a:pt x="216613" y="173733"/>
                    <a:pt x="214688" y="177102"/>
                  </a:cubicBezTo>
                  <a:cubicBezTo>
                    <a:pt x="212695" y="180539"/>
                    <a:pt x="211801" y="183770"/>
                    <a:pt x="214551" y="187276"/>
                  </a:cubicBezTo>
                  <a:cubicBezTo>
                    <a:pt x="218263" y="192019"/>
                    <a:pt x="221838" y="196900"/>
                    <a:pt x="225481" y="201712"/>
                  </a:cubicBezTo>
                  <a:cubicBezTo>
                    <a:pt x="228506" y="205630"/>
                    <a:pt x="228506" y="207212"/>
                    <a:pt x="225481" y="211130"/>
                  </a:cubicBezTo>
                  <a:cubicBezTo>
                    <a:pt x="225343" y="211267"/>
                    <a:pt x="225206" y="211474"/>
                    <a:pt x="225068" y="211611"/>
                  </a:cubicBezTo>
                  <a:cubicBezTo>
                    <a:pt x="221081" y="215873"/>
                    <a:pt x="219500" y="217729"/>
                    <a:pt x="213245" y="213948"/>
                  </a:cubicBezTo>
                  <a:cubicBezTo>
                    <a:pt x="208432" y="211061"/>
                    <a:pt x="203345" y="208586"/>
                    <a:pt x="198602" y="205699"/>
                  </a:cubicBezTo>
                  <a:cubicBezTo>
                    <a:pt x="194684" y="203362"/>
                    <a:pt x="191659" y="204737"/>
                    <a:pt x="188565" y="207143"/>
                  </a:cubicBezTo>
                  <a:cubicBezTo>
                    <a:pt x="185472" y="209480"/>
                    <a:pt x="184234" y="212299"/>
                    <a:pt x="185334" y="216217"/>
                  </a:cubicBezTo>
                  <a:cubicBezTo>
                    <a:pt x="187053" y="222267"/>
                    <a:pt x="188565" y="228385"/>
                    <a:pt x="190078" y="234503"/>
                  </a:cubicBezTo>
                  <a:cubicBezTo>
                    <a:pt x="190903" y="237803"/>
                    <a:pt x="190215" y="239590"/>
                    <a:pt x="187397" y="241377"/>
                  </a:cubicBezTo>
                  <a:cubicBezTo>
                    <a:pt x="185884" y="242340"/>
                    <a:pt x="184303" y="243233"/>
                    <a:pt x="182585" y="243852"/>
                  </a:cubicBezTo>
                  <a:cubicBezTo>
                    <a:pt x="179560" y="244952"/>
                    <a:pt x="177360" y="244402"/>
                    <a:pt x="175366" y="241859"/>
                  </a:cubicBezTo>
                  <a:cubicBezTo>
                    <a:pt x="171585" y="237115"/>
                    <a:pt x="167805" y="232303"/>
                    <a:pt x="164024" y="227491"/>
                  </a:cubicBezTo>
                  <a:cubicBezTo>
                    <a:pt x="160380" y="222954"/>
                    <a:pt x="153781" y="222335"/>
                    <a:pt x="149381" y="226254"/>
                  </a:cubicBezTo>
                  <a:cubicBezTo>
                    <a:pt x="148213" y="227285"/>
                    <a:pt x="147663" y="228591"/>
                    <a:pt x="147456" y="230103"/>
                  </a:cubicBezTo>
                  <a:cubicBezTo>
                    <a:pt x="146563" y="236428"/>
                    <a:pt x="145532" y="242683"/>
                    <a:pt x="144844" y="249008"/>
                  </a:cubicBezTo>
                  <a:cubicBezTo>
                    <a:pt x="144432" y="252308"/>
                    <a:pt x="143126" y="254645"/>
                    <a:pt x="139895" y="255676"/>
                  </a:cubicBezTo>
                  <a:cubicBezTo>
                    <a:pt x="137145" y="255676"/>
                    <a:pt x="134326" y="255676"/>
                    <a:pt x="131577" y="255676"/>
                  </a:cubicBezTo>
                  <a:cubicBezTo>
                    <a:pt x="129652" y="254507"/>
                    <a:pt x="128552" y="252789"/>
                    <a:pt x="127933" y="250589"/>
                  </a:cubicBezTo>
                  <a:cubicBezTo>
                    <a:pt x="126283" y="244540"/>
                    <a:pt x="124427" y="238490"/>
                    <a:pt x="122777" y="232372"/>
                  </a:cubicBezTo>
                  <a:cubicBezTo>
                    <a:pt x="121884" y="229141"/>
                    <a:pt x="119890" y="227422"/>
                    <a:pt x="116659" y="227010"/>
                  </a:cubicBezTo>
                  <a:cubicBezTo>
                    <a:pt x="115422" y="226872"/>
                    <a:pt x="114184" y="226666"/>
                    <a:pt x="112947" y="226597"/>
                  </a:cubicBezTo>
                  <a:cubicBezTo>
                    <a:pt x="110060" y="226391"/>
                    <a:pt x="108066" y="227697"/>
                    <a:pt x="106622" y="230103"/>
                  </a:cubicBezTo>
                  <a:cubicBezTo>
                    <a:pt x="106072" y="230997"/>
                    <a:pt x="105591" y="231891"/>
                    <a:pt x="105041" y="232784"/>
                  </a:cubicBezTo>
                  <a:cubicBezTo>
                    <a:pt x="102154" y="237665"/>
                    <a:pt x="99335" y="242615"/>
                    <a:pt x="96380" y="247427"/>
                  </a:cubicBezTo>
                  <a:cubicBezTo>
                    <a:pt x="94798" y="250108"/>
                    <a:pt x="92873" y="250795"/>
                    <a:pt x="89849" y="250108"/>
                  </a:cubicBezTo>
                  <a:cubicBezTo>
                    <a:pt x="87993" y="249695"/>
                    <a:pt x="86274" y="249077"/>
                    <a:pt x="84555" y="248320"/>
                  </a:cubicBezTo>
                  <a:cubicBezTo>
                    <a:pt x="81531" y="246877"/>
                    <a:pt x="80568" y="245021"/>
                    <a:pt x="80981" y="241652"/>
                  </a:cubicBezTo>
                  <a:cubicBezTo>
                    <a:pt x="81737" y="235397"/>
                    <a:pt x="82356" y="229141"/>
                    <a:pt x="83249" y="222885"/>
                  </a:cubicBezTo>
                  <a:cubicBezTo>
                    <a:pt x="83868" y="218486"/>
                    <a:pt x="81531" y="216080"/>
                    <a:pt x="78094" y="214155"/>
                  </a:cubicBezTo>
                  <a:cubicBezTo>
                    <a:pt x="74725" y="212299"/>
                    <a:pt x="71700" y="212024"/>
                    <a:pt x="68538" y="214636"/>
                  </a:cubicBezTo>
                  <a:cubicBezTo>
                    <a:pt x="64139" y="218142"/>
                    <a:pt x="59533" y="221373"/>
                    <a:pt x="55133" y="224810"/>
                  </a:cubicBezTo>
                  <a:cubicBezTo>
                    <a:pt x="50665" y="228316"/>
                    <a:pt x="48740" y="229072"/>
                    <a:pt x="43240" y="224123"/>
                  </a:cubicBezTo>
                  <a:cubicBezTo>
                    <a:pt x="42897" y="223779"/>
                    <a:pt x="42553" y="223435"/>
                    <a:pt x="42209" y="223091"/>
                  </a:cubicBezTo>
                  <a:cubicBezTo>
                    <a:pt x="39528" y="220342"/>
                    <a:pt x="39253" y="218211"/>
                    <a:pt x="41178" y="214842"/>
                  </a:cubicBezTo>
                  <a:cubicBezTo>
                    <a:pt x="44134" y="209549"/>
                    <a:pt x="47159" y="204187"/>
                    <a:pt x="50115" y="198893"/>
                  </a:cubicBezTo>
                  <a:cubicBezTo>
                    <a:pt x="50940" y="197381"/>
                    <a:pt x="51833" y="195869"/>
                    <a:pt x="51627" y="194013"/>
                  </a:cubicBezTo>
                  <a:cubicBezTo>
                    <a:pt x="51146" y="188444"/>
                    <a:pt x="44959" y="184045"/>
                    <a:pt x="39597" y="185420"/>
                  </a:cubicBezTo>
                  <a:cubicBezTo>
                    <a:pt x="33410" y="187001"/>
                    <a:pt x="27223" y="188582"/>
                    <a:pt x="21105" y="190232"/>
                  </a:cubicBezTo>
                  <a:cubicBezTo>
                    <a:pt x="18630" y="190919"/>
                    <a:pt x="16774" y="190163"/>
                    <a:pt x="15193" y="188238"/>
                  </a:cubicBezTo>
                  <a:cubicBezTo>
                    <a:pt x="13887" y="186657"/>
                    <a:pt x="13062" y="184870"/>
                    <a:pt x="12237" y="183014"/>
                  </a:cubicBezTo>
                  <a:cubicBezTo>
                    <a:pt x="10862" y="179783"/>
                    <a:pt x="11481" y="177445"/>
                    <a:pt x="14230" y="175314"/>
                  </a:cubicBezTo>
                  <a:cubicBezTo>
                    <a:pt x="18767" y="171671"/>
                    <a:pt x="23373" y="168096"/>
                    <a:pt x="27910" y="164453"/>
                  </a:cubicBezTo>
                  <a:cubicBezTo>
                    <a:pt x="32722" y="160741"/>
                    <a:pt x="33135" y="159159"/>
                    <a:pt x="31554" y="153385"/>
                  </a:cubicBezTo>
                  <a:cubicBezTo>
                    <a:pt x="30454" y="149604"/>
                    <a:pt x="28185" y="147611"/>
                    <a:pt x="24198" y="147198"/>
                  </a:cubicBezTo>
                  <a:cubicBezTo>
                    <a:pt x="18424" y="146579"/>
                    <a:pt x="12718" y="145479"/>
                    <a:pt x="6943" y="144861"/>
                  </a:cubicBezTo>
                  <a:cubicBezTo>
                    <a:pt x="3644" y="144517"/>
                    <a:pt x="1306" y="143211"/>
                    <a:pt x="138" y="140049"/>
                  </a:cubicBezTo>
                  <a:cubicBezTo>
                    <a:pt x="0" y="137093"/>
                    <a:pt x="0" y="134343"/>
                    <a:pt x="0" y="131525"/>
                  </a:cubicBezTo>
                  <a:cubicBezTo>
                    <a:pt x="1100" y="129462"/>
                    <a:pt x="2819" y="128431"/>
                    <a:pt x="5019" y="127881"/>
                  </a:cubicBezTo>
                  <a:cubicBezTo>
                    <a:pt x="10931" y="126300"/>
                    <a:pt x="16705" y="124513"/>
                    <a:pt x="22617" y="122931"/>
                  </a:cubicBezTo>
                  <a:cubicBezTo>
                    <a:pt x="26192" y="121969"/>
                    <a:pt x="28323" y="119975"/>
                    <a:pt x="28667" y="116194"/>
                  </a:cubicBezTo>
                  <a:cubicBezTo>
                    <a:pt x="28735" y="115232"/>
                    <a:pt x="28873" y="114270"/>
                    <a:pt x="29010" y="113307"/>
                  </a:cubicBezTo>
                  <a:cubicBezTo>
                    <a:pt x="29354" y="110076"/>
                    <a:pt x="27910" y="107876"/>
                    <a:pt x="25229" y="106295"/>
                  </a:cubicBezTo>
                  <a:cubicBezTo>
                    <a:pt x="19867" y="103202"/>
                    <a:pt x="14574" y="100040"/>
                    <a:pt x="9281" y="96946"/>
                  </a:cubicBezTo>
                  <a:cubicBezTo>
                    <a:pt x="5362" y="94678"/>
                    <a:pt x="4675" y="92959"/>
                    <a:pt x="5843" y="88560"/>
                  </a:cubicBezTo>
                  <a:cubicBezTo>
                    <a:pt x="5981" y="88147"/>
                    <a:pt x="6050" y="87735"/>
                    <a:pt x="6187" y="87391"/>
                  </a:cubicBezTo>
                  <a:cubicBezTo>
                    <a:pt x="7906" y="81685"/>
                    <a:pt x="9418" y="80585"/>
                    <a:pt x="15261" y="81135"/>
                  </a:cubicBezTo>
                  <a:cubicBezTo>
                    <a:pt x="20898" y="81685"/>
                    <a:pt x="26535" y="82304"/>
                    <a:pt x="32173" y="83060"/>
                  </a:cubicBezTo>
                  <a:cubicBezTo>
                    <a:pt x="36641" y="83610"/>
                    <a:pt x="38566" y="82854"/>
                    <a:pt x="40834" y="79073"/>
                  </a:cubicBezTo>
                  <a:cubicBezTo>
                    <a:pt x="44065" y="73848"/>
                    <a:pt x="43928" y="72198"/>
                    <a:pt x="40147" y="67318"/>
                  </a:cubicBezTo>
                  <a:cubicBezTo>
                    <a:pt x="36572" y="62712"/>
                    <a:pt x="33066" y="58037"/>
                    <a:pt x="29629" y="53363"/>
                  </a:cubicBezTo>
                  <a:cubicBezTo>
                    <a:pt x="27567" y="50613"/>
                    <a:pt x="27567" y="48344"/>
                    <a:pt x="29629" y="45595"/>
                  </a:cubicBezTo>
                  <a:cubicBezTo>
                    <a:pt x="30660" y="44220"/>
                    <a:pt x="31760" y="42845"/>
                    <a:pt x="33066" y="41745"/>
                  </a:cubicBezTo>
                  <a:cubicBezTo>
                    <a:pt x="35678" y="39545"/>
                    <a:pt x="37466" y="39270"/>
                    <a:pt x="40422" y="40920"/>
                  </a:cubicBezTo>
                  <a:cubicBezTo>
                    <a:pt x="45646" y="43807"/>
                    <a:pt x="51008" y="46488"/>
                    <a:pt x="56027" y="49719"/>
                  </a:cubicBezTo>
                  <a:cubicBezTo>
                    <a:pt x="61801" y="53431"/>
                    <a:pt x="65788" y="50957"/>
                    <a:pt x="69982" y="45801"/>
                  </a:cubicBezTo>
                  <a:cubicBezTo>
                    <a:pt x="71357" y="44082"/>
                    <a:pt x="70875" y="41814"/>
                    <a:pt x="70325" y="39751"/>
                  </a:cubicBezTo>
                  <a:cubicBezTo>
                    <a:pt x="68813" y="33908"/>
                    <a:pt x="67301" y="28065"/>
                    <a:pt x="65788" y="22221"/>
                  </a:cubicBezTo>
                  <a:cubicBezTo>
                    <a:pt x="64688" y="18028"/>
                    <a:pt x="65376" y="16309"/>
                    <a:pt x="69088" y="14110"/>
                  </a:cubicBezTo>
                  <a:cubicBezTo>
                    <a:pt x="69913" y="13628"/>
                    <a:pt x="70738" y="13147"/>
                    <a:pt x="71632" y="12735"/>
                  </a:cubicBezTo>
                  <a:cubicBezTo>
                    <a:pt x="76100" y="10672"/>
                    <a:pt x="78094" y="11154"/>
                    <a:pt x="81118" y="15072"/>
                  </a:cubicBezTo>
                  <a:cubicBezTo>
                    <a:pt x="84762" y="19678"/>
                    <a:pt x="88405" y="24353"/>
                    <a:pt x="92049" y="28958"/>
                  </a:cubicBezTo>
                  <a:cubicBezTo>
                    <a:pt x="95486" y="33221"/>
                    <a:pt x="103529" y="33221"/>
                    <a:pt x="106966" y="28890"/>
                  </a:cubicBezTo>
                  <a:cubicBezTo>
                    <a:pt x="108410" y="27034"/>
                    <a:pt x="108410" y="24696"/>
                    <a:pt x="108754" y="22565"/>
                  </a:cubicBezTo>
                  <a:cubicBezTo>
                    <a:pt x="109578" y="17203"/>
                    <a:pt x="110266" y="11841"/>
                    <a:pt x="110953" y="6479"/>
                  </a:cubicBezTo>
                  <a:cubicBezTo>
                    <a:pt x="111503" y="2217"/>
                    <a:pt x="112672" y="1048"/>
                    <a:pt x="116934" y="292"/>
                  </a:cubicBezTo>
                  <a:cubicBezTo>
                    <a:pt x="118721" y="-52"/>
                    <a:pt x="120509" y="-52"/>
                    <a:pt x="122296" y="86"/>
                  </a:cubicBezTo>
                  <a:close/>
                </a:path>
              </a:pathLst>
            </a:custGeom>
            <a:solidFill>
              <a:schemeClr val="bg1"/>
            </a:solidFill>
            <a:ln w="5155" cap="flat">
              <a:noFill/>
              <a:prstDash val="solid"/>
              <a:miter/>
            </a:ln>
          </p:spPr>
          <p:txBody>
            <a:bodyPr rtlCol="0" anchor="ctr"/>
            <a:lstStyle/>
            <a:p>
              <a:endParaRPr lang="en-US" sz="2673"/>
            </a:p>
          </p:txBody>
        </p:sp>
      </p:grpSp>
      <p:grpSp>
        <p:nvGrpSpPr>
          <p:cNvPr id="39" name="Group 38">
            <a:extLst>
              <a:ext uri="{FF2B5EF4-FFF2-40B4-BE49-F238E27FC236}">
                <a16:creationId xmlns:a16="http://schemas.microsoft.com/office/drawing/2014/main" id="{3EE38B58-01FE-4D5B-B52B-DF7FB23D2B2C}"/>
              </a:ext>
            </a:extLst>
          </p:cNvPr>
          <p:cNvGrpSpPr/>
          <p:nvPr userDrawn="1"/>
        </p:nvGrpSpPr>
        <p:grpSpPr>
          <a:xfrm rot="17572368" flipH="1">
            <a:off x="2193672" y="2239790"/>
            <a:ext cx="733940" cy="2526703"/>
            <a:chOff x="391499" y="630207"/>
            <a:chExt cx="531848" cy="1593194"/>
          </a:xfrm>
        </p:grpSpPr>
        <p:sp>
          <p:nvSpPr>
            <p:cNvPr id="40" name="Rectangle: Rounded Corners 39">
              <a:extLst>
                <a:ext uri="{FF2B5EF4-FFF2-40B4-BE49-F238E27FC236}">
                  <a16:creationId xmlns:a16="http://schemas.microsoft.com/office/drawing/2014/main" id="{ADC60DCB-AA80-49A7-A330-6DEA44AF3C32}"/>
                </a:ext>
              </a:extLst>
            </p:cNvPr>
            <p:cNvSpPr/>
            <p:nvPr/>
          </p:nvSpPr>
          <p:spPr>
            <a:xfrm rot="20495611">
              <a:off x="400453" y="630207"/>
              <a:ext cx="522894" cy="1539139"/>
            </a:xfrm>
            <a:prstGeom prst="roundRect">
              <a:avLst>
                <a:gd name="adj" fmla="val 0"/>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1" name="Rectangle: Rounded Corners 40">
              <a:extLst>
                <a:ext uri="{FF2B5EF4-FFF2-40B4-BE49-F238E27FC236}">
                  <a16:creationId xmlns:a16="http://schemas.microsoft.com/office/drawing/2014/main" id="{8126044E-368C-440B-B94F-7A414E81ED0E}"/>
                </a:ext>
              </a:extLst>
            </p:cNvPr>
            <p:cNvSpPr/>
            <p:nvPr/>
          </p:nvSpPr>
          <p:spPr>
            <a:xfrm rot="20495611">
              <a:off x="391499" y="684262"/>
              <a:ext cx="191608" cy="1539139"/>
            </a:xfrm>
            <a:prstGeom prst="roundRect">
              <a:avLst>
                <a:gd name="adj" fmla="val 0"/>
              </a:avLst>
            </a:prstGeom>
            <a:solidFill>
              <a:schemeClr val="accent2">
                <a:lumMod val="7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42" name="Group 41">
            <a:extLst>
              <a:ext uri="{FF2B5EF4-FFF2-40B4-BE49-F238E27FC236}">
                <a16:creationId xmlns:a16="http://schemas.microsoft.com/office/drawing/2014/main" id="{C609EA3D-BF09-4750-8B89-52062CCAA8D8}"/>
              </a:ext>
            </a:extLst>
          </p:cNvPr>
          <p:cNvGrpSpPr/>
          <p:nvPr userDrawn="1"/>
        </p:nvGrpSpPr>
        <p:grpSpPr>
          <a:xfrm rot="9737426" flipH="1">
            <a:off x="3105416" y="3953943"/>
            <a:ext cx="763987" cy="775144"/>
            <a:chOff x="121429" y="411151"/>
            <a:chExt cx="607375" cy="607375"/>
          </a:xfrm>
        </p:grpSpPr>
        <p:sp>
          <p:nvSpPr>
            <p:cNvPr id="43" name="Oval 42">
              <a:extLst>
                <a:ext uri="{FF2B5EF4-FFF2-40B4-BE49-F238E27FC236}">
                  <a16:creationId xmlns:a16="http://schemas.microsoft.com/office/drawing/2014/main" id="{8CD88CA8-507A-4052-B3D1-5825B8BBAFFC}"/>
                </a:ext>
              </a:extLst>
            </p:cNvPr>
            <p:cNvSpPr/>
            <p:nvPr/>
          </p:nvSpPr>
          <p:spPr>
            <a:xfrm>
              <a:off x="121429" y="411151"/>
              <a:ext cx="607375" cy="607375"/>
            </a:xfrm>
            <a:prstGeom prst="ellipse">
              <a:avLst/>
            </a:prstGeom>
            <a:solidFill>
              <a:schemeClr val="accent2"/>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44" name="Freeform: Shape 43">
              <a:extLst>
                <a:ext uri="{FF2B5EF4-FFF2-40B4-BE49-F238E27FC236}">
                  <a16:creationId xmlns:a16="http://schemas.microsoft.com/office/drawing/2014/main" id="{29BC079D-A9B7-4437-8CA1-2DF8E7A33A14}"/>
                </a:ext>
              </a:extLst>
            </p:cNvPr>
            <p:cNvSpPr/>
            <p:nvPr/>
          </p:nvSpPr>
          <p:spPr>
            <a:xfrm>
              <a:off x="186933" y="476655"/>
              <a:ext cx="476367" cy="476367"/>
            </a:xfrm>
            <a:custGeom>
              <a:avLst/>
              <a:gdLst>
                <a:gd name="connsiteX0" fmla="*/ 977265 w 1950394"/>
                <a:gd name="connsiteY0" fmla="*/ 1954006 h 1950394"/>
                <a:gd name="connsiteX1" fmla="*/ 4 w 1950394"/>
                <a:gd name="connsiteY1" fmla="*/ 977261 h 1950394"/>
                <a:gd name="connsiteX2" fmla="*/ 976749 w 1950394"/>
                <a:gd name="connsiteY2" fmla="*/ 0 h 1950394"/>
                <a:gd name="connsiteX3" fmla="*/ 1953494 w 1950394"/>
                <a:gd name="connsiteY3" fmla="*/ 976229 h 1950394"/>
                <a:gd name="connsiteX4" fmla="*/ 977265 w 1950394"/>
                <a:gd name="connsiteY4" fmla="*/ 1954006 h 1950394"/>
                <a:gd name="connsiteX5" fmla="*/ 1198104 w 1950394"/>
                <a:gd name="connsiteY5" fmla="*/ 1613977 h 1950394"/>
                <a:gd name="connsiteX6" fmla="*/ 1221839 w 1950394"/>
                <a:gd name="connsiteY6" fmla="*/ 1574763 h 1950394"/>
                <a:gd name="connsiteX7" fmla="*/ 1240930 w 1950394"/>
                <a:gd name="connsiteY7" fmla="*/ 1566507 h 1950394"/>
                <a:gd name="connsiteX8" fmla="*/ 1257957 w 1950394"/>
                <a:gd name="connsiteY8" fmla="*/ 1569603 h 1950394"/>
                <a:gd name="connsiteX9" fmla="*/ 1298203 w 1950394"/>
                <a:gd name="connsiteY9" fmla="*/ 1624297 h 1950394"/>
                <a:gd name="connsiteX10" fmla="*/ 1311619 w 1950394"/>
                <a:gd name="connsiteY10" fmla="*/ 1629456 h 1950394"/>
                <a:gd name="connsiteX11" fmla="*/ 1375084 w 1950394"/>
                <a:gd name="connsiteY11" fmla="*/ 1592822 h 1950394"/>
                <a:gd name="connsiteX12" fmla="*/ 1377148 w 1950394"/>
                <a:gd name="connsiteY12" fmla="*/ 1578891 h 1950394"/>
                <a:gd name="connsiteX13" fmla="*/ 1349285 w 1950394"/>
                <a:gd name="connsiteY13" fmla="*/ 1515426 h 1950394"/>
                <a:gd name="connsiteX14" fmla="*/ 1353413 w 1950394"/>
                <a:gd name="connsiteY14" fmla="*/ 1502010 h 1950394"/>
                <a:gd name="connsiteX15" fmla="*/ 1385919 w 1950394"/>
                <a:gd name="connsiteY15" fmla="*/ 1476727 h 1950394"/>
                <a:gd name="connsiteX16" fmla="*/ 1400883 w 1950394"/>
                <a:gd name="connsiteY16" fmla="*/ 1476727 h 1950394"/>
                <a:gd name="connsiteX17" fmla="*/ 1452996 w 1950394"/>
                <a:gd name="connsiteY17" fmla="*/ 1518005 h 1950394"/>
                <a:gd name="connsiteX18" fmla="*/ 1470024 w 1950394"/>
                <a:gd name="connsiteY18" fmla="*/ 1519553 h 1950394"/>
                <a:gd name="connsiteX19" fmla="*/ 1519041 w 1950394"/>
                <a:gd name="connsiteY19" fmla="*/ 1470535 h 1950394"/>
                <a:gd name="connsiteX20" fmla="*/ 1518010 w 1950394"/>
                <a:gd name="connsiteY20" fmla="*/ 1453508 h 1950394"/>
                <a:gd name="connsiteX21" fmla="*/ 1475699 w 1950394"/>
                <a:gd name="connsiteY21" fmla="*/ 1400363 h 1950394"/>
                <a:gd name="connsiteX22" fmla="*/ 1476215 w 1950394"/>
                <a:gd name="connsiteY22" fmla="*/ 1386431 h 1950394"/>
                <a:gd name="connsiteX23" fmla="*/ 1501498 w 1950394"/>
                <a:gd name="connsiteY23" fmla="*/ 1353925 h 1950394"/>
                <a:gd name="connsiteX24" fmla="*/ 1515946 w 1950394"/>
                <a:gd name="connsiteY24" fmla="*/ 1349797 h 1950394"/>
                <a:gd name="connsiteX25" fmla="*/ 1579411 w 1950394"/>
                <a:gd name="connsiteY25" fmla="*/ 1377660 h 1950394"/>
                <a:gd name="connsiteX26" fmla="*/ 1592310 w 1950394"/>
                <a:gd name="connsiteY26" fmla="*/ 1375596 h 1950394"/>
                <a:gd name="connsiteX27" fmla="*/ 1628945 w 1950394"/>
                <a:gd name="connsiteY27" fmla="*/ 1312130 h 1950394"/>
                <a:gd name="connsiteX28" fmla="*/ 1623785 w 1950394"/>
                <a:gd name="connsiteY28" fmla="*/ 1298199 h 1950394"/>
                <a:gd name="connsiteX29" fmla="*/ 1577863 w 1950394"/>
                <a:gd name="connsiteY29" fmla="*/ 1265692 h 1950394"/>
                <a:gd name="connsiteX30" fmla="*/ 1571155 w 1950394"/>
                <a:gd name="connsiteY30" fmla="*/ 1230090 h 1950394"/>
                <a:gd name="connsiteX31" fmla="*/ 1579927 w 1950394"/>
                <a:gd name="connsiteY31" fmla="*/ 1208419 h 1950394"/>
                <a:gd name="connsiteX32" fmla="*/ 1596438 w 1950394"/>
                <a:gd name="connsiteY32" fmla="*/ 1197583 h 1950394"/>
                <a:gd name="connsiteX33" fmla="*/ 1660935 w 1950394"/>
                <a:gd name="connsiteY33" fmla="*/ 1207387 h 1950394"/>
                <a:gd name="connsiteX34" fmla="*/ 1675383 w 1950394"/>
                <a:gd name="connsiteY34" fmla="*/ 1201195 h 1950394"/>
                <a:gd name="connsiteX35" fmla="*/ 1693442 w 1950394"/>
                <a:gd name="connsiteY35" fmla="*/ 1132570 h 1950394"/>
                <a:gd name="connsiteX36" fmla="*/ 1684154 w 1950394"/>
                <a:gd name="connsiteY36" fmla="*/ 1119155 h 1950394"/>
                <a:gd name="connsiteX37" fmla="*/ 1621205 w 1950394"/>
                <a:gd name="connsiteY37" fmla="*/ 1093872 h 1950394"/>
                <a:gd name="connsiteX38" fmla="*/ 1614497 w 1950394"/>
                <a:gd name="connsiteY38" fmla="*/ 1083037 h 1950394"/>
                <a:gd name="connsiteX39" fmla="*/ 1620173 w 1950394"/>
                <a:gd name="connsiteY39" fmla="*/ 1042274 h 1950394"/>
                <a:gd name="connsiteX40" fmla="*/ 1632557 w 1950394"/>
                <a:gd name="connsiteY40" fmla="*/ 1029891 h 1950394"/>
                <a:gd name="connsiteX41" fmla="*/ 1696022 w 1950394"/>
                <a:gd name="connsiteY41" fmla="*/ 1022667 h 1950394"/>
                <a:gd name="connsiteX42" fmla="*/ 1709437 w 1950394"/>
                <a:gd name="connsiteY42" fmla="*/ 1010800 h 1950394"/>
                <a:gd name="connsiteX43" fmla="*/ 1709437 w 1950394"/>
                <a:gd name="connsiteY43" fmla="*/ 943723 h 1950394"/>
                <a:gd name="connsiteX44" fmla="*/ 1694990 w 1950394"/>
                <a:gd name="connsiteY44" fmla="*/ 931339 h 1950394"/>
                <a:gd name="connsiteX45" fmla="*/ 1650616 w 1950394"/>
                <a:gd name="connsiteY45" fmla="*/ 928243 h 1950394"/>
                <a:gd name="connsiteX46" fmla="*/ 1618109 w 1950394"/>
                <a:gd name="connsiteY46" fmla="*/ 892125 h 1950394"/>
                <a:gd name="connsiteX47" fmla="*/ 1615013 w 1950394"/>
                <a:gd name="connsiteY47" fmla="*/ 874582 h 1950394"/>
                <a:gd name="connsiteX48" fmla="*/ 1622753 w 1950394"/>
                <a:gd name="connsiteY48" fmla="*/ 859102 h 1950394"/>
                <a:gd name="connsiteX49" fmla="*/ 1684670 w 1950394"/>
                <a:gd name="connsiteY49" fmla="*/ 834851 h 1950394"/>
                <a:gd name="connsiteX50" fmla="*/ 1693442 w 1950394"/>
                <a:gd name="connsiteY50" fmla="*/ 821952 h 1950394"/>
                <a:gd name="connsiteX51" fmla="*/ 1674867 w 1950394"/>
                <a:gd name="connsiteY51" fmla="*/ 753327 h 1950394"/>
                <a:gd name="connsiteX52" fmla="*/ 1659903 w 1950394"/>
                <a:gd name="connsiteY52" fmla="*/ 746619 h 1950394"/>
                <a:gd name="connsiteX53" fmla="*/ 1594374 w 1950394"/>
                <a:gd name="connsiteY53" fmla="*/ 756423 h 1950394"/>
                <a:gd name="connsiteX54" fmla="*/ 1580443 w 1950394"/>
                <a:gd name="connsiteY54" fmla="*/ 747651 h 1950394"/>
                <a:gd name="connsiteX55" fmla="*/ 1565995 w 1950394"/>
                <a:gd name="connsiteY55" fmla="*/ 713081 h 1950394"/>
                <a:gd name="connsiteX56" fmla="*/ 1570123 w 1950394"/>
                <a:gd name="connsiteY56" fmla="*/ 696054 h 1950394"/>
                <a:gd name="connsiteX57" fmla="*/ 1623269 w 1950394"/>
                <a:gd name="connsiteY57" fmla="*/ 656323 h 1950394"/>
                <a:gd name="connsiteX58" fmla="*/ 1628429 w 1950394"/>
                <a:gd name="connsiteY58" fmla="*/ 641876 h 1950394"/>
                <a:gd name="connsiteX59" fmla="*/ 1592310 w 1950394"/>
                <a:gd name="connsiteY59" fmla="*/ 579443 h 1950394"/>
                <a:gd name="connsiteX60" fmla="*/ 1578379 w 1950394"/>
                <a:gd name="connsiteY60" fmla="*/ 576863 h 1950394"/>
                <a:gd name="connsiteX61" fmla="*/ 1532457 w 1950394"/>
                <a:gd name="connsiteY61" fmla="*/ 599050 h 1950394"/>
                <a:gd name="connsiteX62" fmla="*/ 1490147 w 1950394"/>
                <a:gd name="connsiteY62" fmla="*/ 585118 h 1950394"/>
                <a:gd name="connsiteX63" fmla="*/ 1477247 w 1950394"/>
                <a:gd name="connsiteY63" fmla="*/ 569123 h 1950394"/>
                <a:gd name="connsiteX64" fmla="*/ 1476731 w 1950394"/>
                <a:gd name="connsiteY64" fmla="*/ 552096 h 1950394"/>
                <a:gd name="connsiteX65" fmla="*/ 1518525 w 1950394"/>
                <a:gd name="connsiteY65" fmla="*/ 499982 h 1950394"/>
                <a:gd name="connsiteX66" fmla="*/ 1519557 w 1950394"/>
                <a:gd name="connsiteY66" fmla="*/ 483987 h 1950394"/>
                <a:gd name="connsiteX67" fmla="*/ 1470540 w 1950394"/>
                <a:gd name="connsiteY67" fmla="*/ 434453 h 1950394"/>
                <a:gd name="connsiteX68" fmla="*/ 1452480 w 1950394"/>
                <a:gd name="connsiteY68" fmla="*/ 436001 h 1950394"/>
                <a:gd name="connsiteX69" fmla="*/ 1418942 w 1950394"/>
                <a:gd name="connsiteY69" fmla="*/ 465412 h 1950394"/>
                <a:gd name="connsiteX70" fmla="*/ 1369408 w 1950394"/>
                <a:gd name="connsiteY70" fmla="*/ 463348 h 1950394"/>
                <a:gd name="connsiteX71" fmla="*/ 1354961 w 1950394"/>
                <a:gd name="connsiteY71" fmla="*/ 452512 h 1950394"/>
                <a:gd name="connsiteX72" fmla="*/ 1349801 w 1950394"/>
                <a:gd name="connsiteY72" fmla="*/ 436001 h 1950394"/>
                <a:gd name="connsiteX73" fmla="*/ 1377148 w 1950394"/>
                <a:gd name="connsiteY73" fmla="*/ 374084 h 1950394"/>
                <a:gd name="connsiteX74" fmla="*/ 1374052 w 1950394"/>
                <a:gd name="connsiteY74" fmla="*/ 360152 h 1950394"/>
                <a:gd name="connsiteX75" fmla="*/ 1312651 w 1950394"/>
                <a:gd name="connsiteY75" fmla="*/ 324550 h 1950394"/>
                <a:gd name="connsiteX76" fmla="*/ 1296655 w 1950394"/>
                <a:gd name="connsiteY76" fmla="*/ 329193 h 1950394"/>
                <a:gd name="connsiteX77" fmla="*/ 1256925 w 1950394"/>
                <a:gd name="connsiteY77" fmla="*/ 382855 h 1950394"/>
                <a:gd name="connsiteX78" fmla="*/ 1238866 w 1950394"/>
                <a:gd name="connsiteY78" fmla="*/ 386467 h 1950394"/>
                <a:gd name="connsiteX79" fmla="*/ 1206875 w 1950394"/>
                <a:gd name="connsiteY79" fmla="*/ 373052 h 1950394"/>
                <a:gd name="connsiteX80" fmla="*/ 1196556 w 1950394"/>
                <a:gd name="connsiteY80" fmla="*/ 357572 h 1950394"/>
                <a:gd name="connsiteX81" fmla="*/ 1206359 w 1950394"/>
                <a:gd name="connsiteY81" fmla="*/ 293075 h 1950394"/>
                <a:gd name="connsiteX82" fmla="*/ 1199652 w 1950394"/>
                <a:gd name="connsiteY82" fmla="*/ 278112 h 1950394"/>
                <a:gd name="connsiteX83" fmla="*/ 1131027 w 1950394"/>
                <a:gd name="connsiteY83" fmla="*/ 259537 h 1950394"/>
                <a:gd name="connsiteX84" fmla="*/ 1118127 w 1950394"/>
                <a:gd name="connsiteY84" fmla="*/ 268308 h 1950394"/>
                <a:gd name="connsiteX85" fmla="*/ 1093360 w 1950394"/>
                <a:gd name="connsiteY85" fmla="*/ 331258 h 1950394"/>
                <a:gd name="connsiteX86" fmla="*/ 1079945 w 1950394"/>
                <a:gd name="connsiteY86" fmla="*/ 338481 h 1950394"/>
                <a:gd name="connsiteX87" fmla="*/ 1042794 w 1950394"/>
                <a:gd name="connsiteY87" fmla="*/ 333837 h 1950394"/>
                <a:gd name="connsiteX88" fmla="*/ 1028347 w 1950394"/>
                <a:gd name="connsiteY88" fmla="*/ 320422 h 1950394"/>
                <a:gd name="connsiteX89" fmla="*/ 1021123 w 1950394"/>
                <a:gd name="connsiteY89" fmla="*/ 257989 h 1950394"/>
                <a:gd name="connsiteX90" fmla="*/ 1008740 w 1950394"/>
                <a:gd name="connsiteY90" fmla="*/ 243541 h 1950394"/>
                <a:gd name="connsiteX91" fmla="*/ 941663 w 1950394"/>
                <a:gd name="connsiteY91" fmla="*/ 243541 h 1950394"/>
                <a:gd name="connsiteX92" fmla="*/ 929795 w 1950394"/>
                <a:gd name="connsiteY92" fmla="*/ 256957 h 1950394"/>
                <a:gd name="connsiteX93" fmla="*/ 922572 w 1950394"/>
                <a:gd name="connsiteY93" fmla="*/ 320422 h 1950394"/>
                <a:gd name="connsiteX94" fmla="*/ 909156 w 1950394"/>
                <a:gd name="connsiteY94" fmla="*/ 333321 h 1950394"/>
                <a:gd name="connsiteX95" fmla="*/ 872006 w 1950394"/>
                <a:gd name="connsiteY95" fmla="*/ 337965 h 1950394"/>
                <a:gd name="connsiteX96" fmla="*/ 857559 w 1950394"/>
                <a:gd name="connsiteY96" fmla="*/ 330226 h 1950394"/>
                <a:gd name="connsiteX97" fmla="*/ 833308 w 1950394"/>
                <a:gd name="connsiteY97" fmla="*/ 268308 h 1950394"/>
                <a:gd name="connsiteX98" fmla="*/ 819892 w 1950394"/>
                <a:gd name="connsiteY98" fmla="*/ 259021 h 1950394"/>
                <a:gd name="connsiteX99" fmla="*/ 753847 w 1950394"/>
                <a:gd name="connsiteY99" fmla="*/ 276564 h 1950394"/>
                <a:gd name="connsiteX100" fmla="*/ 745591 w 1950394"/>
                <a:gd name="connsiteY100" fmla="*/ 293075 h 1950394"/>
                <a:gd name="connsiteX101" fmla="*/ 754879 w 1950394"/>
                <a:gd name="connsiteY101" fmla="*/ 339513 h 1950394"/>
                <a:gd name="connsiteX102" fmla="*/ 728564 w 1950394"/>
                <a:gd name="connsiteY102" fmla="*/ 378728 h 1950394"/>
                <a:gd name="connsiteX103" fmla="*/ 712053 w 1950394"/>
                <a:gd name="connsiteY103" fmla="*/ 385951 h 1950394"/>
                <a:gd name="connsiteX104" fmla="*/ 695026 w 1950394"/>
                <a:gd name="connsiteY104" fmla="*/ 382855 h 1950394"/>
                <a:gd name="connsiteX105" fmla="*/ 654779 w 1950394"/>
                <a:gd name="connsiteY105" fmla="*/ 328161 h 1950394"/>
                <a:gd name="connsiteX106" fmla="*/ 641364 w 1950394"/>
                <a:gd name="connsiteY106" fmla="*/ 323002 h 1950394"/>
                <a:gd name="connsiteX107" fmla="*/ 577899 w 1950394"/>
                <a:gd name="connsiteY107" fmla="*/ 359636 h 1950394"/>
                <a:gd name="connsiteX108" fmla="*/ 574803 w 1950394"/>
                <a:gd name="connsiteY108" fmla="*/ 372536 h 1950394"/>
                <a:gd name="connsiteX109" fmla="*/ 602666 w 1950394"/>
                <a:gd name="connsiteY109" fmla="*/ 435485 h 1950394"/>
                <a:gd name="connsiteX110" fmla="*/ 598022 w 1950394"/>
                <a:gd name="connsiteY110" fmla="*/ 450964 h 1950394"/>
                <a:gd name="connsiteX111" fmla="*/ 567579 w 1950394"/>
                <a:gd name="connsiteY111" fmla="*/ 474699 h 1950394"/>
                <a:gd name="connsiteX112" fmla="*/ 550552 w 1950394"/>
                <a:gd name="connsiteY112" fmla="*/ 474699 h 1950394"/>
                <a:gd name="connsiteX113" fmla="*/ 498438 w 1950394"/>
                <a:gd name="connsiteY113" fmla="*/ 432905 h 1950394"/>
                <a:gd name="connsiteX114" fmla="*/ 483475 w 1950394"/>
                <a:gd name="connsiteY114" fmla="*/ 431357 h 1950394"/>
                <a:gd name="connsiteX115" fmla="*/ 432393 w 1950394"/>
                <a:gd name="connsiteY115" fmla="*/ 482439 h 1950394"/>
                <a:gd name="connsiteX116" fmla="*/ 433425 w 1950394"/>
                <a:gd name="connsiteY116" fmla="*/ 497402 h 1950394"/>
                <a:gd name="connsiteX117" fmla="*/ 475735 w 1950394"/>
                <a:gd name="connsiteY117" fmla="*/ 550032 h 1950394"/>
                <a:gd name="connsiteX118" fmla="*/ 475219 w 1950394"/>
                <a:gd name="connsiteY118" fmla="*/ 566027 h 1950394"/>
                <a:gd name="connsiteX119" fmla="*/ 450968 w 1950394"/>
                <a:gd name="connsiteY119" fmla="*/ 597502 h 1950394"/>
                <a:gd name="connsiteX120" fmla="*/ 437553 w 1950394"/>
                <a:gd name="connsiteY120" fmla="*/ 601629 h 1950394"/>
                <a:gd name="connsiteX121" fmla="*/ 373056 w 1950394"/>
                <a:gd name="connsiteY121" fmla="*/ 573251 h 1950394"/>
                <a:gd name="connsiteX122" fmla="*/ 360156 w 1950394"/>
                <a:gd name="connsiteY122" fmla="*/ 575315 h 1950394"/>
                <a:gd name="connsiteX123" fmla="*/ 323522 w 1950394"/>
                <a:gd name="connsiteY123" fmla="*/ 638780 h 1950394"/>
                <a:gd name="connsiteX124" fmla="*/ 328166 w 1950394"/>
                <a:gd name="connsiteY124" fmla="*/ 652711 h 1950394"/>
                <a:gd name="connsiteX125" fmla="*/ 374088 w 1950394"/>
                <a:gd name="connsiteY125" fmla="*/ 685218 h 1950394"/>
                <a:gd name="connsiteX126" fmla="*/ 380795 w 1950394"/>
                <a:gd name="connsiteY126" fmla="*/ 720820 h 1950394"/>
                <a:gd name="connsiteX127" fmla="*/ 372024 w 1950394"/>
                <a:gd name="connsiteY127" fmla="*/ 742492 h 1950394"/>
                <a:gd name="connsiteX128" fmla="*/ 355513 w 1950394"/>
                <a:gd name="connsiteY128" fmla="*/ 753327 h 1950394"/>
                <a:gd name="connsiteX129" fmla="*/ 291015 w 1950394"/>
                <a:gd name="connsiteY129" fmla="*/ 743523 h 1950394"/>
                <a:gd name="connsiteX130" fmla="*/ 276568 w 1950394"/>
                <a:gd name="connsiteY130" fmla="*/ 751263 h 1950394"/>
                <a:gd name="connsiteX131" fmla="*/ 258509 w 1950394"/>
                <a:gd name="connsiteY131" fmla="*/ 818340 h 1950394"/>
                <a:gd name="connsiteX132" fmla="*/ 267796 w 1950394"/>
                <a:gd name="connsiteY132" fmla="*/ 831756 h 1950394"/>
                <a:gd name="connsiteX133" fmla="*/ 330746 w 1950394"/>
                <a:gd name="connsiteY133" fmla="*/ 857038 h 1950394"/>
                <a:gd name="connsiteX134" fmla="*/ 337453 w 1950394"/>
                <a:gd name="connsiteY134" fmla="*/ 869422 h 1950394"/>
                <a:gd name="connsiteX135" fmla="*/ 332810 w 1950394"/>
                <a:gd name="connsiteY135" fmla="*/ 906572 h 1950394"/>
                <a:gd name="connsiteX136" fmla="*/ 318878 w 1950394"/>
                <a:gd name="connsiteY136" fmla="*/ 922052 h 1950394"/>
                <a:gd name="connsiteX137" fmla="*/ 256445 w 1950394"/>
                <a:gd name="connsiteY137" fmla="*/ 929275 h 1950394"/>
                <a:gd name="connsiteX138" fmla="*/ 242514 w 1950394"/>
                <a:gd name="connsiteY138" fmla="*/ 942175 h 1950394"/>
                <a:gd name="connsiteX139" fmla="*/ 242514 w 1950394"/>
                <a:gd name="connsiteY139" fmla="*/ 1006672 h 1950394"/>
                <a:gd name="connsiteX140" fmla="*/ 257993 w 1950394"/>
                <a:gd name="connsiteY140" fmla="*/ 1020603 h 1950394"/>
                <a:gd name="connsiteX141" fmla="*/ 321458 w 1950394"/>
                <a:gd name="connsiteY141" fmla="*/ 1028343 h 1950394"/>
                <a:gd name="connsiteX142" fmla="*/ 331778 w 1950394"/>
                <a:gd name="connsiteY142" fmla="*/ 1039694 h 1950394"/>
                <a:gd name="connsiteX143" fmla="*/ 336937 w 1950394"/>
                <a:gd name="connsiteY143" fmla="*/ 1077877 h 1950394"/>
                <a:gd name="connsiteX144" fmla="*/ 329198 w 1950394"/>
                <a:gd name="connsiteY144" fmla="*/ 1093356 h 1950394"/>
                <a:gd name="connsiteX145" fmla="*/ 265733 w 1950394"/>
                <a:gd name="connsiteY145" fmla="*/ 1117607 h 1950394"/>
                <a:gd name="connsiteX146" fmla="*/ 257993 w 1950394"/>
                <a:gd name="connsiteY146" fmla="*/ 1129990 h 1950394"/>
                <a:gd name="connsiteX147" fmla="*/ 276568 w 1950394"/>
                <a:gd name="connsiteY147" fmla="*/ 1198615 h 1950394"/>
                <a:gd name="connsiteX148" fmla="*/ 291531 w 1950394"/>
                <a:gd name="connsiteY148" fmla="*/ 1205839 h 1950394"/>
                <a:gd name="connsiteX149" fmla="*/ 345709 w 1950394"/>
                <a:gd name="connsiteY149" fmla="*/ 1196035 h 1950394"/>
                <a:gd name="connsiteX150" fmla="*/ 375636 w 1950394"/>
                <a:gd name="connsiteY150" fmla="*/ 1216675 h 1950394"/>
                <a:gd name="connsiteX151" fmla="*/ 384407 w 1950394"/>
                <a:gd name="connsiteY151" fmla="*/ 1236798 h 1950394"/>
                <a:gd name="connsiteX152" fmla="*/ 379764 w 1950394"/>
                <a:gd name="connsiteY152" fmla="*/ 1257953 h 1950394"/>
                <a:gd name="connsiteX153" fmla="*/ 327134 w 1950394"/>
                <a:gd name="connsiteY153" fmla="*/ 1296651 h 1950394"/>
                <a:gd name="connsiteX154" fmla="*/ 322490 w 1950394"/>
                <a:gd name="connsiteY154" fmla="*/ 1310583 h 1950394"/>
                <a:gd name="connsiteX155" fmla="*/ 359124 w 1950394"/>
                <a:gd name="connsiteY155" fmla="*/ 1374048 h 1950394"/>
                <a:gd name="connsiteX156" fmla="*/ 370992 w 1950394"/>
                <a:gd name="connsiteY156" fmla="*/ 1376628 h 1950394"/>
                <a:gd name="connsiteX157" fmla="*/ 433941 w 1950394"/>
                <a:gd name="connsiteY157" fmla="*/ 1348765 h 1950394"/>
                <a:gd name="connsiteX158" fmla="*/ 450452 w 1950394"/>
                <a:gd name="connsiteY158" fmla="*/ 1353925 h 1950394"/>
                <a:gd name="connsiteX159" fmla="*/ 474187 w 1950394"/>
                <a:gd name="connsiteY159" fmla="*/ 1384367 h 1950394"/>
                <a:gd name="connsiteX160" fmla="*/ 475219 w 1950394"/>
                <a:gd name="connsiteY160" fmla="*/ 1399331 h 1950394"/>
                <a:gd name="connsiteX161" fmla="*/ 432909 w 1950394"/>
                <a:gd name="connsiteY161" fmla="*/ 1452476 h 1950394"/>
                <a:gd name="connsiteX162" fmla="*/ 431877 w 1950394"/>
                <a:gd name="connsiteY162" fmla="*/ 1468471 h 1950394"/>
                <a:gd name="connsiteX163" fmla="*/ 481927 w 1950394"/>
                <a:gd name="connsiteY163" fmla="*/ 1518521 h 1950394"/>
                <a:gd name="connsiteX164" fmla="*/ 497922 w 1950394"/>
                <a:gd name="connsiteY164" fmla="*/ 1517489 h 1950394"/>
                <a:gd name="connsiteX165" fmla="*/ 550036 w 1950394"/>
                <a:gd name="connsiteY165" fmla="*/ 1475695 h 1950394"/>
                <a:gd name="connsiteX166" fmla="*/ 567063 w 1950394"/>
                <a:gd name="connsiteY166" fmla="*/ 1476211 h 1950394"/>
                <a:gd name="connsiteX167" fmla="*/ 596474 w 1950394"/>
                <a:gd name="connsiteY167" fmla="*/ 1498914 h 1950394"/>
                <a:gd name="connsiteX168" fmla="*/ 601634 w 1950394"/>
                <a:gd name="connsiteY168" fmla="*/ 1515426 h 1950394"/>
                <a:gd name="connsiteX169" fmla="*/ 574287 w 1950394"/>
                <a:gd name="connsiteY169" fmla="*/ 1577343 h 1950394"/>
                <a:gd name="connsiteX170" fmla="*/ 576867 w 1950394"/>
                <a:gd name="connsiteY170" fmla="*/ 1591274 h 1950394"/>
                <a:gd name="connsiteX171" fmla="*/ 639300 w 1950394"/>
                <a:gd name="connsiteY171" fmla="*/ 1627393 h 1950394"/>
                <a:gd name="connsiteX172" fmla="*/ 653747 w 1950394"/>
                <a:gd name="connsiteY172" fmla="*/ 1622233 h 1950394"/>
                <a:gd name="connsiteX173" fmla="*/ 693478 w 1950394"/>
                <a:gd name="connsiteY173" fmla="*/ 1568571 h 1950394"/>
                <a:gd name="connsiteX174" fmla="*/ 711537 w 1950394"/>
                <a:gd name="connsiteY174" fmla="*/ 1564959 h 1950394"/>
                <a:gd name="connsiteX175" fmla="*/ 743528 w 1950394"/>
                <a:gd name="connsiteY175" fmla="*/ 1578375 h 1950394"/>
                <a:gd name="connsiteX176" fmla="*/ 753847 w 1950394"/>
                <a:gd name="connsiteY176" fmla="*/ 1593854 h 1950394"/>
                <a:gd name="connsiteX177" fmla="*/ 744044 w 1950394"/>
                <a:gd name="connsiteY177" fmla="*/ 1658351 h 1950394"/>
                <a:gd name="connsiteX178" fmla="*/ 752299 w 1950394"/>
                <a:gd name="connsiteY178" fmla="*/ 1673831 h 1950394"/>
                <a:gd name="connsiteX179" fmla="*/ 818344 w 1950394"/>
                <a:gd name="connsiteY179" fmla="*/ 1691374 h 1950394"/>
                <a:gd name="connsiteX180" fmla="*/ 832276 w 1950394"/>
                <a:gd name="connsiteY180" fmla="*/ 1682602 h 1950394"/>
                <a:gd name="connsiteX181" fmla="*/ 857043 w 1950394"/>
                <a:gd name="connsiteY181" fmla="*/ 1619653 h 1950394"/>
                <a:gd name="connsiteX182" fmla="*/ 868910 w 1950394"/>
                <a:gd name="connsiteY182" fmla="*/ 1612429 h 1950394"/>
                <a:gd name="connsiteX183" fmla="*/ 908640 w 1950394"/>
                <a:gd name="connsiteY183" fmla="*/ 1617589 h 1950394"/>
                <a:gd name="connsiteX184" fmla="*/ 922056 w 1950394"/>
                <a:gd name="connsiteY184" fmla="*/ 1630488 h 1950394"/>
                <a:gd name="connsiteX185" fmla="*/ 929279 w 1950394"/>
                <a:gd name="connsiteY185" fmla="*/ 1692922 h 1950394"/>
                <a:gd name="connsiteX186" fmla="*/ 942695 w 1950394"/>
                <a:gd name="connsiteY186" fmla="*/ 1707369 h 1950394"/>
                <a:gd name="connsiteX187" fmla="*/ 1007192 w 1950394"/>
                <a:gd name="connsiteY187" fmla="*/ 1707369 h 1950394"/>
                <a:gd name="connsiteX188" fmla="*/ 1020607 w 1950394"/>
                <a:gd name="connsiteY188" fmla="*/ 1692406 h 1950394"/>
                <a:gd name="connsiteX189" fmla="*/ 1028347 w 1950394"/>
                <a:gd name="connsiteY189" fmla="*/ 1628941 h 1950394"/>
                <a:gd name="connsiteX190" fmla="*/ 1040215 w 1950394"/>
                <a:gd name="connsiteY190" fmla="*/ 1617589 h 1950394"/>
                <a:gd name="connsiteX191" fmla="*/ 1078397 w 1950394"/>
                <a:gd name="connsiteY191" fmla="*/ 1612429 h 1950394"/>
                <a:gd name="connsiteX192" fmla="*/ 1092844 w 1950394"/>
                <a:gd name="connsiteY192" fmla="*/ 1619653 h 1950394"/>
                <a:gd name="connsiteX193" fmla="*/ 1117095 w 1950394"/>
                <a:gd name="connsiteY193" fmla="*/ 1681570 h 1950394"/>
                <a:gd name="connsiteX194" fmla="*/ 1130511 w 1950394"/>
                <a:gd name="connsiteY194" fmla="*/ 1690858 h 1950394"/>
                <a:gd name="connsiteX195" fmla="*/ 1196556 w 1950394"/>
                <a:gd name="connsiteY195" fmla="*/ 1673315 h 1950394"/>
                <a:gd name="connsiteX196" fmla="*/ 1204811 w 1950394"/>
                <a:gd name="connsiteY196" fmla="*/ 1656803 h 1950394"/>
                <a:gd name="connsiteX197" fmla="*/ 1198104 w 1950394"/>
                <a:gd name="connsiteY197" fmla="*/ 1613977 h 195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950394" h="1950394">
                  <a:moveTo>
                    <a:pt x="977265" y="1954006"/>
                  </a:moveTo>
                  <a:cubicBezTo>
                    <a:pt x="444261" y="1950394"/>
                    <a:pt x="1552" y="1529873"/>
                    <a:pt x="4" y="977261"/>
                  </a:cubicBezTo>
                  <a:cubicBezTo>
                    <a:pt x="-1544" y="439613"/>
                    <a:pt x="427749" y="0"/>
                    <a:pt x="976749" y="0"/>
                  </a:cubicBezTo>
                  <a:cubicBezTo>
                    <a:pt x="1519041" y="0"/>
                    <a:pt x="1952978" y="432905"/>
                    <a:pt x="1953494" y="976229"/>
                  </a:cubicBezTo>
                  <a:cubicBezTo>
                    <a:pt x="1953494" y="1512846"/>
                    <a:pt x="1525749" y="1948330"/>
                    <a:pt x="977265" y="1954006"/>
                  </a:cubicBezTo>
                  <a:close/>
                  <a:moveTo>
                    <a:pt x="1198104" y="1613977"/>
                  </a:moveTo>
                  <a:cubicBezTo>
                    <a:pt x="1198104" y="1578891"/>
                    <a:pt x="1194492" y="1586630"/>
                    <a:pt x="1221839" y="1574763"/>
                  </a:cubicBezTo>
                  <a:cubicBezTo>
                    <a:pt x="1228030" y="1572183"/>
                    <a:pt x="1234738" y="1569603"/>
                    <a:pt x="1240930" y="1566507"/>
                  </a:cubicBezTo>
                  <a:cubicBezTo>
                    <a:pt x="1247637" y="1562896"/>
                    <a:pt x="1252797" y="1563927"/>
                    <a:pt x="1257957" y="1569603"/>
                  </a:cubicBezTo>
                  <a:cubicBezTo>
                    <a:pt x="1272920" y="1586630"/>
                    <a:pt x="1290464" y="1602110"/>
                    <a:pt x="1298203" y="1624297"/>
                  </a:cubicBezTo>
                  <a:cubicBezTo>
                    <a:pt x="1300783" y="1631520"/>
                    <a:pt x="1304395" y="1633068"/>
                    <a:pt x="1311619" y="1629456"/>
                  </a:cubicBezTo>
                  <a:cubicBezTo>
                    <a:pt x="1333290" y="1618105"/>
                    <a:pt x="1354445" y="1605722"/>
                    <a:pt x="1375084" y="1592822"/>
                  </a:cubicBezTo>
                  <a:cubicBezTo>
                    <a:pt x="1382824" y="1588178"/>
                    <a:pt x="1381791" y="1584051"/>
                    <a:pt x="1377148" y="1578891"/>
                  </a:cubicBezTo>
                  <a:cubicBezTo>
                    <a:pt x="1361152" y="1560832"/>
                    <a:pt x="1356509" y="1537613"/>
                    <a:pt x="1349285" y="1515426"/>
                  </a:cubicBezTo>
                  <a:cubicBezTo>
                    <a:pt x="1347221" y="1509750"/>
                    <a:pt x="1348253" y="1505622"/>
                    <a:pt x="1353413" y="1502010"/>
                  </a:cubicBezTo>
                  <a:cubicBezTo>
                    <a:pt x="1364248" y="1493754"/>
                    <a:pt x="1375600" y="1485499"/>
                    <a:pt x="1385919" y="1476727"/>
                  </a:cubicBezTo>
                  <a:cubicBezTo>
                    <a:pt x="1391079" y="1472600"/>
                    <a:pt x="1395723" y="1473115"/>
                    <a:pt x="1400883" y="1476727"/>
                  </a:cubicBezTo>
                  <a:cubicBezTo>
                    <a:pt x="1419458" y="1489111"/>
                    <a:pt x="1440097" y="1498914"/>
                    <a:pt x="1452996" y="1518005"/>
                  </a:cubicBezTo>
                  <a:cubicBezTo>
                    <a:pt x="1457640" y="1525229"/>
                    <a:pt x="1463316" y="1525745"/>
                    <a:pt x="1470024" y="1519553"/>
                  </a:cubicBezTo>
                  <a:cubicBezTo>
                    <a:pt x="1487051" y="1503558"/>
                    <a:pt x="1503562" y="1487047"/>
                    <a:pt x="1519041" y="1470535"/>
                  </a:cubicBezTo>
                  <a:cubicBezTo>
                    <a:pt x="1525233" y="1464344"/>
                    <a:pt x="1525749" y="1458668"/>
                    <a:pt x="1518010" y="1453508"/>
                  </a:cubicBezTo>
                  <a:cubicBezTo>
                    <a:pt x="1498402" y="1440093"/>
                    <a:pt x="1488599" y="1418938"/>
                    <a:pt x="1475699" y="1400363"/>
                  </a:cubicBezTo>
                  <a:cubicBezTo>
                    <a:pt x="1472088" y="1395203"/>
                    <a:pt x="1472088" y="1391075"/>
                    <a:pt x="1476215" y="1386431"/>
                  </a:cubicBezTo>
                  <a:cubicBezTo>
                    <a:pt x="1484987" y="1375596"/>
                    <a:pt x="1493243" y="1364760"/>
                    <a:pt x="1501498" y="1353925"/>
                  </a:cubicBezTo>
                  <a:cubicBezTo>
                    <a:pt x="1505626" y="1348249"/>
                    <a:pt x="1510270" y="1348249"/>
                    <a:pt x="1515946" y="1349797"/>
                  </a:cubicBezTo>
                  <a:cubicBezTo>
                    <a:pt x="1538133" y="1357020"/>
                    <a:pt x="1560836" y="1362180"/>
                    <a:pt x="1579411" y="1377660"/>
                  </a:cubicBezTo>
                  <a:cubicBezTo>
                    <a:pt x="1584571" y="1382303"/>
                    <a:pt x="1588182" y="1382303"/>
                    <a:pt x="1592310" y="1375596"/>
                  </a:cubicBezTo>
                  <a:cubicBezTo>
                    <a:pt x="1605210" y="1354441"/>
                    <a:pt x="1617593" y="1333801"/>
                    <a:pt x="1628945" y="1312130"/>
                  </a:cubicBezTo>
                  <a:cubicBezTo>
                    <a:pt x="1632557" y="1304907"/>
                    <a:pt x="1631009" y="1300779"/>
                    <a:pt x="1623785" y="1298199"/>
                  </a:cubicBezTo>
                  <a:cubicBezTo>
                    <a:pt x="1605726" y="1291491"/>
                    <a:pt x="1591794" y="1278592"/>
                    <a:pt x="1577863" y="1265692"/>
                  </a:cubicBezTo>
                  <a:cubicBezTo>
                    <a:pt x="1560320" y="1248665"/>
                    <a:pt x="1560836" y="1253309"/>
                    <a:pt x="1571155" y="1230090"/>
                  </a:cubicBezTo>
                  <a:cubicBezTo>
                    <a:pt x="1574251" y="1222866"/>
                    <a:pt x="1577347" y="1215643"/>
                    <a:pt x="1579927" y="1208419"/>
                  </a:cubicBezTo>
                  <a:cubicBezTo>
                    <a:pt x="1582507" y="1200163"/>
                    <a:pt x="1587667" y="1197583"/>
                    <a:pt x="1596438" y="1197583"/>
                  </a:cubicBezTo>
                  <a:cubicBezTo>
                    <a:pt x="1618625" y="1198100"/>
                    <a:pt x="1640296" y="1197583"/>
                    <a:pt x="1660935" y="1207387"/>
                  </a:cubicBezTo>
                  <a:cubicBezTo>
                    <a:pt x="1668159" y="1210483"/>
                    <a:pt x="1672287" y="1209967"/>
                    <a:pt x="1675383" y="1201195"/>
                  </a:cubicBezTo>
                  <a:cubicBezTo>
                    <a:pt x="1682090" y="1178492"/>
                    <a:pt x="1688282" y="1155789"/>
                    <a:pt x="1693442" y="1132570"/>
                  </a:cubicBezTo>
                  <a:cubicBezTo>
                    <a:pt x="1695506" y="1123283"/>
                    <a:pt x="1692926" y="1119671"/>
                    <a:pt x="1684154" y="1119155"/>
                  </a:cubicBezTo>
                  <a:cubicBezTo>
                    <a:pt x="1660935" y="1117091"/>
                    <a:pt x="1641328" y="1104192"/>
                    <a:pt x="1621205" y="1093872"/>
                  </a:cubicBezTo>
                  <a:cubicBezTo>
                    <a:pt x="1616561" y="1091808"/>
                    <a:pt x="1613465" y="1088712"/>
                    <a:pt x="1614497" y="1083037"/>
                  </a:cubicBezTo>
                  <a:cubicBezTo>
                    <a:pt x="1616561" y="1069621"/>
                    <a:pt x="1618625" y="1055690"/>
                    <a:pt x="1620173" y="1042274"/>
                  </a:cubicBezTo>
                  <a:cubicBezTo>
                    <a:pt x="1621205" y="1034535"/>
                    <a:pt x="1625333" y="1031439"/>
                    <a:pt x="1632557" y="1029891"/>
                  </a:cubicBezTo>
                  <a:cubicBezTo>
                    <a:pt x="1653712" y="1025763"/>
                    <a:pt x="1673835" y="1018539"/>
                    <a:pt x="1696022" y="1022667"/>
                  </a:cubicBezTo>
                  <a:cubicBezTo>
                    <a:pt x="1704793" y="1024215"/>
                    <a:pt x="1708921" y="1020603"/>
                    <a:pt x="1709437" y="1010800"/>
                  </a:cubicBezTo>
                  <a:cubicBezTo>
                    <a:pt x="1710469" y="988612"/>
                    <a:pt x="1710985" y="966426"/>
                    <a:pt x="1709437" y="943723"/>
                  </a:cubicBezTo>
                  <a:cubicBezTo>
                    <a:pt x="1708921" y="933403"/>
                    <a:pt x="1704793" y="929791"/>
                    <a:pt x="1694990" y="931339"/>
                  </a:cubicBezTo>
                  <a:cubicBezTo>
                    <a:pt x="1680026" y="933919"/>
                    <a:pt x="1665063" y="931855"/>
                    <a:pt x="1650616" y="928243"/>
                  </a:cubicBezTo>
                  <a:cubicBezTo>
                    <a:pt x="1619141" y="919988"/>
                    <a:pt x="1621205" y="928243"/>
                    <a:pt x="1618109" y="892125"/>
                  </a:cubicBezTo>
                  <a:cubicBezTo>
                    <a:pt x="1617593" y="885933"/>
                    <a:pt x="1616561" y="880257"/>
                    <a:pt x="1615013" y="874582"/>
                  </a:cubicBezTo>
                  <a:cubicBezTo>
                    <a:pt x="1612949" y="866842"/>
                    <a:pt x="1616561" y="862714"/>
                    <a:pt x="1622753" y="859102"/>
                  </a:cubicBezTo>
                  <a:cubicBezTo>
                    <a:pt x="1642876" y="849299"/>
                    <a:pt x="1661967" y="836915"/>
                    <a:pt x="1684670" y="834851"/>
                  </a:cubicBezTo>
                  <a:cubicBezTo>
                    <a:pt x="1692410" y="834335"/>
                    <a:pt x="1696022" y="830724"/>
                    <a:pt x="1693442" y="821952"/>
                  </a:cubicBezTo>
                  <a:cubicBezTo>
                    <a:pt x="1687766" y="799249"/>
                    <a:pt x="1682090" y="776030"/>
                    <a:pt x="1674867" y="753327"/>
                  </a:cubicBezTo>
                  <a:cubicBezTo>
                    <a:pt x="1671771" y="744039"/>
                    <a:pt x="1667643" y="743007"/>
                    <a:pt x="1659903" y="746619"/>
                  </a:cubicBezTo>
                  <a:cubicBezTo>
                    <a:pt x="1638748" y="756423"/>
                    <a:pt x="1616561" y="755907"/>
                    <a:pt x="1594374" y="756423"/>
                  </a:cubicBezTo>
                  <a:cubicBezTo>
                    <a:pt x="1587667" y="756423"/>
                    <a:pt x="1583023" y="754359"/>
                    <a:pt x="1580443" y="747651"/>
                  </a:cubicBezTo>
                  <a:cubicBezTo>
                    <a:pt x="1575799" y="735784"/>
                    <a:pt x="1571155" y="724432"/>
                    <a:pt x="1565995" y="713081"/>
                  </a:cubicBezTo>
                  <a:cubicBezTo>
                    <a:pt x="1562900" y="705857"/>
                    <a:pt x="1564448" y="701213"/>
                    <a:pt x="1570123" y="696054"/>
                  </a:cubicBezTo>
                  <a:cubicBezTo>
                    <a:pt x="1586635" y="681090"/>
                    <a:pt x="1602114" y="664579"/>
                    <a:pt x="1623269" y="656323"/>
                  </a:cubicBezTo>
                  <a:cubicBezTo>
                    <a:pt x="1631009" y="653227"/>
                    <a:pt x="1632557" y="649616"/>
                    <a:pt x="1628429" y="641876"/>
                  </a:cubicBezTo>
                  <a:cubicBezTo>
                    <a:pt x="1617077" y="620721"/>
                    <a:pt x="1605210" y="599566"/>
                    <a:pt x="1592310" y="579443"/>
                  </a:cubicBezTo>
                  <a:cubicBezTo>
                    <a:pt x="1587667" y="572219"/>
                    <a:pt x="1584055" y="572219"/>
                    <a:pt x="1578379" y="576863"/>
                  </a:cubicBezTo>
                  <a:cubicBezTo>
                    <a:pt x="1564963" y="587698"/>
                    <a:pt x="1548968" y="594406"/>
                    <a:pt x="1532457" y="599050"/>
                  </a:cubicBezTo>
                  <a:cubicBezTo>
                    <a:pt x="1499950" y="607821"/>
                    <a:pt x="1510270" y="610917"/>
                    <a:pt x="1490147" y="585118"/>
                  </a:cubicBezTo>
                  <a:cubicBezTo>
                    <a:pt x="1486019" y="579443"/>
                    <a:pt x="1481891" y="574283"/>
                    <a:pt x="1477247" y="569123"/>
                  </a:cubicBezTo>
                  <a:cubicBezTo>
                    <a:pt x="1472088" y="563447"/>
                    <a:pt x="1472088" y="558288"/>
                    <a:pt x="1476731" y="552096"/>
                  </a:cubicBezTo>
                  <a:cubicBezTo>
                    <a:pt x="1489115" y="533521"/>
                    <a:pt x="1498918" y="513397"/>
                    <a:pt x="1518525" y="499982"/>
                  </a:cubicBezTo>
                  <a:cubicBezTo>
                    <a:pt x="1525233" y="495338"/>
                    <a:pt x="1525233" y="490178"/>
                    <a:pt x="1519557" y="483987"/>
                  </a:cubicBezTo>
                  <a:cubicBezTo>
                    <a:pt x="1503562" y="466960"/>
                    <a:pt x="1487051" y="450448"/>
                    <a:pt x="1470540" y="434453"/>
                  </a:cubicBezTo>
                  <a:cubicBezTo>
                    <a:pt x="1463316" y="427745"/>
                    <a:pt x="1458156" y="428261"/>
                    <a:pt x="1452480" y="436001"/>
                  </a:cubicBezTo>
                  <a:cubicBezTo>
                    <a:pt x="1443709" y="448384"/>
                    <a:pt x="1431841" y="457672"/>
                    <a:pt x="1418942" y="465412"/>
                  </a:cubicBezTo>
                  <a:cubicBezTo>
                    <a:pt x="1393143" y="481407"/>
                    <a:pt x="1393143" y="481407"/>
                    <a:pt x="1369408" y="463348"/>
                  </a:cubicBezTo>
                  <a:cubicBezTo>
                    <a:pt x="1364764" y="459736"/>
                    <a:pt x="1360121" y="455608"/>
                    <a:pt x="1354961" y="452512"/>
                  </a:cubicBezTo>
                  <a:cubicBezTo>
                    <a:pt x="1348253" y="448384"/>
                    <a:pt x="1347221" y="443225"/>
                    <a:pt x="1349801" y="436001"/>
                  </a:cubicBezTo>
                  <a:cubicBezTo>
                    <a:pt x="1357025" y="414330"/>
                    <a:pt x="1361668" y="391627"/>
                    <a:pt x="1377148" y="374084"/>
                  </a:cubicBezTo>
                  <a:cubicBezTo>
                    <a:pt x="1382307" y="368408"/>
                    <a:pt x="1381276" y="364280"/>
                    <a:pt x="1374052" y="360152"/>
                  </a:cubicBezTo>
                  <a:cubicBezTo>
                    <a:pt x="1353929" y="347769"/>
                    <a:pt x="1333806" y="335385"/>
                    <a:pt x="1312651" y="324550"/>
                  </a:cubicBezTo>
                  <a:cubicBezTo>
                    <a:pt x="1304911" y="320422"/>
                    <a:pt x="1299751" y="320422"/>
                    <a:pt x="1296655" y="329193"/>
                  </a:cubicBezTo>
                  <a:cubicBezTo>
                    <a:pt x="1288916" y="350865"/>
                    <a:pt x="1271888" y="365828"/>
                    <a:pt x="1256925" y="382855"/>
                  </a:cubicBezTo>
                  <a:cubicBezTo>
                    <a:pt x="1251249" y="389047"/>
                    <a:pt x="1246090" y="389563"/>
                    <a:pt x="1238866" y="386467"/>
                  </a:cubicBezTo>
                  <a:cubicBezTo>
                    <a:pt x="1228546" y="381307"/>
                    <a:pt x="1217711" y="377179"/>
                    <a:pt x="1206875" y="373052"/>
                  </a:cubicBezTo>
                  <a:cubicBezTo>
                    <a:pt x="1199136" y="370472"/>
                    <a:pt x="1196556" y="365312"/>
                    <a:pt x="1196556" y="357572"/>
                  </a:cubicBezTo>
                  <a:cubicBezTo>
                    <a:pt x="1197072" y="335385"/>
                    <a:pt x="1196556" y="313714"/>
                    <a:pt x="1206359" y="293075"/>
                  </a:cubicBezTo>
                  <a:cubicBezTo>
                    <a:pt x="1209971" y="285335"/>
                    <a:pt x="1208939" y="280692"/>
                    <a:pt x="1199652" y="278112"/>
                  </a:cubicBezTo>
                  <a:cubicBezTo>
                    <a:pt x="1176949" y="271404"/>
                    <a:pt x="1154246" y="265212"/>
                    <a:pt x="1131027" y="259537"/>
                  </a:cubicBezTo>
                  <a:cubicBezTo>
                    <a:pt x="1122255" y="257473"/>
                    <a:pt x="1119159" y="260569"/>
                    <a:pt x="1118127" y="268308"/>
                  </a:cubicBezTo>
                  <a:cubicBezTo>
                    <a:pt x="1116063" y="291527"/>
                    <a:pt x="1103164" y="311134"/>
                    <a:pt x="1093360" y="331258"/>
                  </a:cubicBezTo>
                  <a:cubicBezTo>
                    <a:pt x="1090780" y="336933"/>
                    <a:pt x="1086653" y="339513"/>
                    <a:pt x="1079945" y="338481"/>
                  </a:cubicBezTo>
                  <a:cubicBezTo>
                    <a:pt x="1067561" y="336417"/>
                    <a:pt x="1055178" y="334869"/>
                    <a:pt x="1042794" y="333837"/>
                  </a:cubicBezTo>
                  <a:cubicBezTo>
                    <a:pt x="1034539" y="332805"/>
                    <a:pt x="1029895" y="329193"/>
                    <a:pt x="1028347" y="320422"/>
                  </a:cubicBezTo>
                  <a:cubicBezTo>
                    <a:pt x="1024735" y="299783"/>
                    <a:pt x="1016996" y="279660"/>
                    <a:pt x="1021123" y="257989"/>
                  </a:cubicBezTo>
                  <a:cubicBezTo>
                    <a:pt x="1022671" y="248701"/>
                    <a:pt x="1019059" y="244057"/>
                    <a:pt x="1008740" y="243541"/>
                  </a:cubicBezTo>
                  <a:cubicBezTo>
                    <a:pt x="986553" y="242509"/>
                    <a:pt x="964366" y="242509"/>
                    <a:pt x="941663" y="243541"/>
                  </a:cubicBezTo>
                  <a:cubicBezTo>
                    <a:pt x="931859" y="244057"/>
                    <a:pt x="928247" y="248185"/>
                    <a:pt x="929795" y="256957"/>
                  </a:cubicBezTo>
                  <a:cubicBezTo>
                    <a:pt x="933923" y="279144"/>
                    <a:pt x="926184" y="299267"/>
                    <a:pt x="922572" y="320422"/>
                  </a:cubicBezTo>
                  <a:cubicBezTo>
                    <a:pt x="921024" y="328678"/>
                    <a:pt x="916896" y="332290"/>
                    <a:pt x="909156" y="333321"/>
                  </a:cubicBezTo>
                  <a:cubicBezTo>
                    <a:pt x="896773" y="334869"/>
                    <a:pt x="884389" y="335901"/>
                    <a:pt x="872006" y="337965"/>
                  </a:cubicBezTo>
                  <a:cubicBezTo>
                    <a:pt x="864782" y="339513"/>
                    <a:pt x="860654" y="336933"/>
                    <a:pt x="857559" y="330226"/>
                  </a:cubicBezTo>
                  <a:cubicBezTo>
                    <a:pt x="847755" y="310102"/>
                    <a:pt x="835371" y="291527"/>
                    <a:pt x="833308" y="268308"/>
                  </a:cubicBezTo>
                  <a:cubicBezTo>
                    <a:pt x="832276" y="259537"/>
                    <a:pt x="828664" y="256957"/>
                    <a:pt x="819892" y="259021"/>
                  </a:cubicBezTo>
                  <a:cubicBezTo>
                    <a:pt x="797705" y="264180"/>
                    <a:pt x="775518" y="269856"/>
                    <a:pt x="753847" y="276564"/>
                  </a:cubicBezTo>
                  <a:cubicBezTo>
                    <a:pt x="744044" y="279660"/>
                    <a:pt x="740948" y="283272"/>
                    <a:pt x="745591" y="293075"/>
                  </a:cubicBezTo>
                  <a:cubicBezTo>
                    <a:pt x="751783" y="308039"/>
                    <a:pt x="754879" y="323518"/>
                    <a:pt x="754879" y="339513"/>
                  </a:cubicBezTo>
                  <a:cubicBezTo>
                    <a:pt x="754879" y="367892"/>
                    <a:pt x="755395" y="367892"/>
                    <a:pt x="728564" y="378728"/>
                  </a:cubicBezTo>
                  <a:cubicBezTo>
                    <a:pt x="722888" y="380791"/>
                    <a:pt x="717213" y="383371"/>
                    <a:pt x="712053" y="385951"/>
                  </a:cubicBezTo>
                  <a:cubicBezTo>
                    <a:pt x="705345" y="389563"/>
                    <a:pt x="700185" y="388531"/>
                    <a:pt x="695026" y="382855"/>
                  </a:cubicBezTo>
                  <a:cubicBezTo>
                    <a:pt x="679546" y="365828"/>
                    <a:pt x="662519" y="350349"/>
                    <a:pt x="654779" y="328161"/>
                  </a:cubicBezTo>
                  <a:cubicBezTo>
                    <a:pt x="652200" y="320938"/>
                    <a:pt x="648588" y="319390"/>
                    <a:pt x="641364" y="323002"/>
                  </a:cubicBezTo>
                  <a:cubicBezTo>
                    <a:pt x="619693" y="334353"/>
                    <a:pt x="598538" y="346737"/>
                    <a:pt x="577899" y="359636"/>
                  </a:cubicBezTo>
                  <a:cubicBezTo>
                    <a:pt x="571707" y="363248"/>
                    <a:pt x="570159" y="366860"/>
                    <a:pt x="574803" y="372536"/>
                  </a:cubicBezTo>
                  <a:cubicBezTo>
                    <a:pt x="590798" y="390595"/>
                    <a:pt x="595958" y="413298"/>
                    <a:pt x="602666" y="435485"/>
                  </a:cubicBezTo>
                  <a:cubicBezTo>
                    <a:pt x="604730" y="442193"/>
                    <a:pt x="604214" y="446836"/>
                    <a:pt x="598022" y="450964"/>
                  </a:cubicBezTo>
                  <a:cubicBezTo>
                    <a:pt x="587702" y="458188"/>
                    <a:pt x="577383" y="466444"/>
                    <a:pt x="567579" y="474699"/>
                  </a:cubicBezTo>
                  <a:cubicBezTo>
                    <a:pt x="561388" y="479859"/>
                    <a:pt x="556744" y="478827"/>
                    <a:pt x="550552" y="474699"/>
                  </a:cubicBezTo>
                  <a:cubicBezTo>
                    <a:pt x="531977" y="462316"/>
                    <a:pt x="511854" y="451996"/>
                    <a:pt x="498438" y="432905"/>
                  </a:cubicBezTo>
                  <a:cubicBezTo>
                    <a:pt x="494310" y="426713"/>
                    <a:pt x="489151" y="426197"/>
                    <a:pt x="483475" y="431357"/>
                  </a:cubicBezTo>
                  <a:cubicBezTo>
                    <a:pt x="465932" y="447352"/>
                    <a:pt x="448904" y="464895"/>
                    <a:pt x="432393" y="482439"/>
                  </a:cubicBezTo>
                  <a:cubicBezTo>
                    <a:pt x="427233" y="488114"/>
                    <a:pt x="426717" y="493274"/>
                    <a:pt x="433425" y="497402"/>
                  </a:cubicBezTo>
                  <a:cubicBezTo>
                    <a:pt x="453032" y="510818"/>
                    <a:pt x="462836" y="531457"/>
                    <a:pt x="475735" y="550032"/>
                  </a:cubicBezTo>
                  <a:cubicBezTo>
                    <a:pt x="479863" y="555708"/>
                    <a:pt x="479863" y="560867"/>
                    <a:pt x="475219" y="566027"/>
                  </a:cubicBezTo>
                  <a:cubicBezTo>
                    <a:pt x="466964" y="576347"/>
                    <a:pt x="458708" y="587182"/>
                    <a:pt x="450968" y="597502"/>
                  </a:cubicBezTo>
                  <a:cubicBezTo>
                    <a:pt x="447357" y="602146"/>
                    <a:pt x="443745" y="603694"/>
                    <a:pt x="437553" y="601629"/>
                  </a:cubicBezTo>
                  <a:cubicBezTo>
                    <a:pt x="414850" y="594406"/>
                    <a:pt x="391631" y="589246"/>
                    <a:pt x="373056" y="573251"/>
                  </a:cubicBezTo>
                  <a:cubicBezTo>
                    <a:pt x="367896" y="568607"/>
                    <a:pt x="363768" y="568607"/>
                    <a:pt x="360156" y="575315"/>
                  </a:cubicBezTo>
                  <a:cubicBezTo>
                    <a:pt x="347257" y="596470"/>
                    <a:pt x="334358" y="617109"/>
                    <a:pt x="323522" y="638780"/>
                  </a:cubicBezTo>
                  <a:cubicBezTo>
                    <a:pt x="319910" y="646004"/>
                    <a:pt x="320942" y="650131"/>
                    <a:pt x="328166" y="652711"/>
                  </a:cubicBezTo>
                  <a:cubicBezTo>
                    <a:pt x="346225" y="659419"/>
                    <a:pt x="360672" y="672318"/>
                    <a:pt x="374088" y="685218"/>
                  </a:cubicBezTo>
                  <a:cubicBezTo>
                    <a:pt x="392147" y="702245"/>
                    <a:pt x="391115" y="698117"/>
                    <a:pt x="380795" y="720820"/>
                  </a:cubicBezTo>
                  <a:cubicBezTo>
                    <a:pt x="377700" y="728044"/>
                    <a:pt x="374604" y="735268"/>
                    <a:pt x="372024" y="742492"/>
                  </a:cubicBezTo>
                  <a:cubicBezTo>
                    <a:pt x="369444" y="750747"/>
                    <a:pt x="364284" y="753327"/>
                    <a:pt x="355513" y="753327"/>
                  </a:cubicBezTo>
                  <a:cubicBezTo>
                    <a:pt x="333326" y="752811"/>
                    <a:pt x="311655" y="753327"/>
                    <a:pt x="291015" y="743523"/>
                  </a:cubicBezTo>
                  <a:cubicBezTo>
                    <a:pt x="282760" y="739396"/>
                    <a:pt x="279148" y="742492"/>
                    <a:pt x="276568" y="751263"/>
                  </a:cubicBezTo>
                  <a:cubicBezTo>
                    <a:pt x="269860" y="773450"/>
                    <a:pt x="264185" y="796153"/>
                    <a:pt x="258509" y="818340"/>
                  </a:cubicBezTo>
                  <a:cubicBezTo>
                    <a:pt x="256445" y="827628"/>
                    <a:pt x="259025" y="831239"/>
                    <a:pt x="267796" y="831756"/>
                  </a:cubicBezTo>
                  <a:cubicBezTo>
                    <a:pt x="291015" y="833819"/>
                    <a:pt x="310623" y="846719"/>
                    <a:pt x="330746" y="857038"/>
                  </a:cubicBezTo>
                  <a:cubicBezTo>
                    <a:pt x="335905" y="859618"/>
                    <a:pt x="338485" y="863230"/>
                    <a:pt x="337453" y="869422"/>
                  </a:cubicBezTo>
                  <a:cubicBezTo>
                    <a:pt x="335389" y="881805"/>
                    <a:pt x="333842" y="894189"/>
                    <a:pt x="332810" y="906572"/>
                  </a:cubicBezTo>
                  <a:cubicBezTo>
                    <a:pt x="331778" y="915344"/>
                    <a:pt x="328166" y="919988"/>
                    <a:pt x="318878" y="922052"/>
                  </a:cubicBezTo>
                  <a:cubicBezTo>
                    <a:pt x="298239" y="925664"/>
                    <a:pt x="278116" y="932887"/>
                    <a:pt x="256445" y="929275"/>
                  </a:cubicBezTo>
                  <a:cubicBezTo>
                    <a:pt x="246125" y="927211"/>
                    <a:pt x="243029" y="932371"/>
                    <a:pt x="242514" y="942175"/>
                  </a:cubicBezTo>
                  <a:cubicBezTo>
                    <a:pt x="241482" y="963846"/>
                    <a:pt x="241482" y="985001"/>
                    <a:pt x="242514" y="1006672"/>
                  </a:cubicBezTo>
                  <a:cubicBezTo>
                    <a:pt x="243029" y="1018023"/>
                    <a:pt x="247157" y="1022667"/>
                    <a:pt x="257993" y="1020603"/>
                  </a:cubicBezTo>
                  <a:cubicBezTo>
                    <a:pt x="280180" y="1016475"/>
                    <a:pt x="300303" y="1024731"/>
                    <a:pt x="321458" y="1028343"/>
                  </a:cubicBezTo>
                  <a:cubicBezTo>
                    <a:pt x="327650" y="1029375"/>
                    <a:pt x="331262" y="1032987"/>
                    <a:pt x="331778" y="1039694"/>
                  </a:cubicBezTo>
                  <a:cubicBezTo>
                    <a:pt x="333326" y="1052594"/>
                    <a:pt x="334358" y="1065493"/>
                    <a:pt x="336937" y="1077877"/>
                  </a:cubicBezTo>
                  <a:cubicBezTo>
                    <a:pt x="338485" y="1085617"/>
                    <a:pt x="335905" y="1089744"/>
                    <a:pt x="329198" y="1093356"/>
                  </a:cubicBezTo>
                  <a:cubicBezTo>
                    <a:pt x="309075" y="1103676"/>
                    <a:pt x="289467" y="1115543"/>
                    <a:pt x="265733" y="1117607"/>
                  </a:cubicBezTo>
                  <a:cubicBezTo>
                    <a:pt x="257993" y="1118123"/>
                    <a:pt x="255929" y="1122251"/>
                    <a:pt x="257993" y="1129990"/>
                  </a:cubicBezTo>
                  <a:cubicBezTo>
                    <a:pt x="263669" y="1153209"/>
                    <a:pt x="269344" y="1175913"/>
                    <a:pt x="276568" y="1198615"/>
                  </a:cubicBezTo>
                  <a:cubicBezTo>
                    <a:pt x="279148" y="1207903"/>
                    <a:pt x="283276" y="1209451"/>
                    <a:pt x="291531" y="1205839"/>
                  </a:cubicBezTo>
                  <a:cubicBezTo>
                    <a:pt x="308559" y="1198100"/>
                    <a:pt x="327134" y="1196035"/>
                    <a:pt x="345709" y="1196035"/>
                  </a:cubicBezTo>
                  <a:cubicBezTo>
                    <a:pt x="371508" y="1196035"/>
                    <a:pt x="366348" y="1193456"/>
                    <a:pt x="375636" y="1216675"/>
                  </a:cubicBezTo>
                  <a:cubicBezTo>
                    <a:pt x="378216" y="1223382"/>
                    <a:pt x="380795" y="1230606"/>
                    <a:pt x="384407" y="1236798"/>
                  </a:cubicBezTo>
                  <a:cubicBezTo>
                    <a:pt x="389051" y="1245569"/>
                    <a:pt x="386987" y="1251761"/>
                    <a:pt x="379764" y="1257953"/>
                  </a:cubicBezTo>
                  <a:cubicBezTo>
                    <a:pt x="363252" y="1272400"/>
                    <a:pt x="348289" y="1288396"/>
                    <a:pt x="327134" y="1296651"/>
                  </a:cubicBezTo>
                  <a:cubicBezTo>
                    <a:pt x="319394" y="1299231"/>
                    <a:pt x="319394" y="1303875"/>
                    <a:pt x="322490" y="1310583"/>
                  </a:cubicBezTo>
                  <a:cubicBezTo>
                    <a:pt x="333842" y="1332254"/>
                    <a:pt x="346225" y="1353409"/>
                    <a:pt x="359124" y="1374048"/>
                  </a:cubicBezTo>
                  <a:cubicBezTo>
                    <a:pt x="362736" y="1379724"/>
                    <a:pt x="365832" y="1380755"/>
                    <a:pt x="370992" y="1376628"/>
                  </a:cubicBezTo>
                  <a:cubicBezTo>
                    <a:pt x="389051" y="1361148"/>
                    <a:pt x="412270" y="1355988"/>
                    <a:pt x="433941" y="1348765"/>
                  </a:cubicBezTo>
                  <a:cubicBezTo>
                    <a:pt x="441165" y="1346185"/>
                    <a:pt x="445809" y="1347217"/>
                    <a:pt x="450452" y="1353925"/>
                  </a:cubicBezTo>
                  <a:cubicBezTo>
                    <a:pt x="457676" y="1364760"/>
                    <a:pt x="465932" y="1374564"/>
                    <a:pt x="474187" y="1384367"/>
                  </a:cubicBezTo>
                  <a:cubicBezTo>
                    <a:pt x="478315" y="1389527"/>
                    <a:pt x="478831" y="1393655"/>
                    <a:pt x="475219" y="1399331"/>
                  </a:cubicBezTo>
                  <a:cubicBezTo>
                    <a:pt x="462320" y="1417906"/>
                    <a:pt x="452516" y="1439061"/>
                    <a:pt x="432909" y="1452476"/>
                  </a:cubicBezTo>
                  <a:cubicBezTo>
                    <a:pt x="426201" y="1457120"/>
                    <a:pt x="425685" y="1461764"/>
                    <a:pt x="431877" y="1468471"/>
                  </a:cubicBezTo>
                  <a:cubicBezTo>
                    <a:pt x="447873" y="1486015"/>
                    <a:pt x="464384" y="1502526"/>
                    <a:pt x="481927" y="1518521"/>
                  </a:cubicBezTo>
                  <a:cubicBezTo>
                    <a:pt x="488119" y="1524197"/>
                    <a:pt x="493279" y="1524197"/>
                    <a:pt x="497922" y="1517489"/>
                  </a:cubicBezTo>
                  <a:cubicBezTo>
                    <a:pt x="510822" y="1498398"/>
                    <a:pt x="531461" y="1488595"/>
                    <a:pt x="550036" y="1475695"/>
                  </a:cubicBezTo>
                  <a:cubicBezTo>
                    <a:pt x="556228" y="1471568"/>
                    <a:pt x="561388" y="1471568"/>
                    <a:pt x="567063" y="1476211"/>
                  </a:cubicBezTo>
                  <a:cubicBezTo>
                    <a:pt x="576867" y="1483951"/>
                    <a:pt x="586670" y="1491690"/>
                    <a:pt x="596474" y="1498914"/>
                  </a:cubicBezTo>
                  <a:cubicBezTo>
                    <a:pt x="602666" y="1503558"/>
                    <a:pt x="604214" y="1508202"/>
                    <a:pt x="601634" y="1515426"/>
                  </a:cubicBezTo>
                  <a:cubicBezTo>
                    <a:pt x="594926" y="1537097"/>
                    <a:pt x="589250" y="1559284"/>
                    <a:pt x="574287" y="1577343"/>
                  </a:cubicBezTo>
                  <a:cubicBezTo>
                    <a:pt x="569127" y="1583018"/>
                    <a:pt x="569643" y="1587146"/>
                    <a:pt x="576867" y="1591274"/>
                  </a:cubicBezTo>
                  <a:cubicBezTo>
                    <a:pt x="597506" y="1603658"/>
                    <a:pt x="618145" y="1616041"/>
                    <a:pt x="639300" y="1627393"/>
                  </a:cubicBezTo>
                  <a:cubicBezTo>
                    <a:pt x="647040" y="1631520"/>
                    <a:pt x="651168" y="1629973"/>
                    <a:pt x="653747" y="1622233"/>
                  </a:cubicBezTo>
                  <a:cubicBezTo>
                    <a:pt x="662003" y="1600562"/>
                    <a:pt x="678514" y="1585598"/>
                    <a:pt x="693478" y="1568571"/>
                  </a:cubicBezTo>
                  <a:cubicBezTo>
                    <a:pt x="699153" y="1562379"/>
                    <a:pt x="704313" y="1561864"/>
                    <a:pt x="711537" y="1564959"/>
                  </a:cubicBezTo>
                  <a:cubicBezTo>
                    <a:pt x="721856" y="1570119"/>
                    <a:pt x="732692" y="1574247"/>
                    <a:pt x="743528" y="1578375"/>
                  </a:cubicBezTo>
                  <a:cubicBezTo>
                    <a:pt x="751267" y="1580955"/>
                    <a:pt x="753847" y="1585598"/>
                    <a:pt x="753847" y="1593854"/>
                  </a:cubicBezTo>
                  <a:cubicBezTo>
                    <a:pt x="753331" y="1616041"/>
                    <a:pt x="753847" y="1637712"/>
                    <a:pt x="744044" y="1658351"/>
                  </a:cubicBezTo>
                  <a:cubicBezTo>
                    <a:pt x="739916" y="1667123"/>
                    <a:pt x="743012" y="1671251"/>
                    <a:pt x="752299" y="1673831"/>
                  </a:cubicBezTo>
                  <a:cubicBezTo>
                    <a:pt x="773970" y="1680538"/>
                    <a:pt x="796157" y="1686214"/>
                    <a:pt x="818344" y="1691374"/>
                  </a:cubicBezTo>
                  <a:cubicBezTo>
                    <a:pt x="827116" y="1693438"/>
                    <a:pt x="831760" y="1692406"/>
                    <a:pt x="832276" y="1682602"/>
                  </a:cubicBezTo>
                  <a:cubicBezTo>
                    <a:pt x="834340" y="1659383"/>
                    <a:pt x="846723" y="1639776"/>
                    <a:pt x="857043" y="1619653"/>
                  </a:cubicBezTo>
                  <a:cubicBezTo>
                    <a:pt x="859622" y="1614493"/>
                    <a:pt x="862718" y="1611397"/>
                    <a:pt x="868910" y="1612429"/>
                  </a:cubicBezTo>
                  <a:cubicBezTo>
                    <a:pt x="881809" y="1614493"/>
                    <a:pt x="895225" y="1616041"/>
                    <a:pt x="908640" y="1617589"/>
                  </a:cubicBezTo>
                  <a:cubicBezTo>
                    <a:pt x="916896" y="1618621"/>
                    <a:pt x="920508" y="1622749"/>
                    <a:pt x="922056" y="1630488"/>
                  </a:cubicBezTo>
                  <a:cubicBezTo>
                    <a:pt x="925668" y="1651128"/>
                    <a:pt x="933407" y="1671251"/>
                    <a:pt x="929279" y="1692922"/>
                  </a:cubicBezTo>
                  <a:cubicBezTo>
                    <a:pt x="927215" y="1703757"/>
                    <a:pt x="932375" y="1706853"/>
                    <a:pt x="942695" y="1707369"/>
                  </a:cubicBezTo>
                  <a:cubicBezTo>
                    <a:pt x="964366" y="1708401"/>
                    <a:pt x="985521" y="1708401"/>
                    <a:pt x="1007192" y="1707369"/>
                  </a:cubicBezTo>
                  <a:cubicBezTo>
                    <a:pt x="1018028" y="1706853"/>
                    <a:pt x="1022155" y="1702725"/>
                    <a:pt x="1020607" y="1692406"/>
                  </a:cubicBezTo>
                  <a:cubicBezTo>
                    <a:pt x="1016480" y="1670219"/>
                    <a:pt x="1024219" y="1650096"/>
                    <a:pt x="1028347" y="1628941"/>
                  </a:cubicBezTo>
                  <a:cubicBezTo>
                    <a:pt x="1029379" y="1621717"/>
                    <a:pt x="1033507" y="1618621"/>
                    <a:pt x="1040215" y="1617589"/>
                  </a:cubicBezTo>
                  <a:cubicBezTo>
                    <a:pt x="1053114" y="1616041"/>
                    <a:pt x="1066013" y="1615009"/>
                    <a:pt x="1078397" y="1612429"/>
                  </a:cubicBezTo>
                  <a:cubicBezTo>
                    <a:pt x="1085621" y="1611397"/>
                    <a:pt x="1089748" y="1613461"/>
                    <a:pt x="1092844" y="1619653"/>
                  </a:cubicBezTo>
                  <a:cubicBezTo>
                    <a:pt x="1102648" y="1639776"/>
                    <a:pt x="1115031" y="1658351"/>
                    <a:pt x="1117095" y="1681570"/>
                  </a:cubicBezTo>
                  <a:cubicBezTo>
                    <a:pt x="1118127" y="1690342"/>
                    <a:pt x="1121739" y="1692922"/>
                    <a:pt x="1130511" y="1690858"/>
                  </a:cubicBezTo>
                  <a:cubicBezTo>
                    <a:pt x="1152698" y="1685698"/>
                    <a:pt x="1174885" y="1680022"/>
                    <a:pt x="1196556" y="1673315"/>
                  </a:cubicBezTo>
                  <a:cubicBezTo>
                    <a:pt x="1206359" y="1670219"/>
                    <a:pt x="1209455" y="1666607"/>
                    <a:pt x="1204811" y="1656803"/>
                  </a:cubicBezTo>
                  <a:cubicBezTo>
                    <a:pt x="1200168" y="1643904"/>
                    <a:pt x="1196556" y="1627393"/>
                    <a:pt x="1198104" y="1613977"/>
                  </a:cubicBezTo>
                  <a:close/>
                </a:path>
              </a:pathLst>
            </a:custGeom>
            <a:solidFill>
              <a:schemeClr val="bg1"/>
            </a:solidFill>
            <a:ln w="5155" cap="flat">
              <a:noFill/>
              <a:prstDash val="solid"/>
              <a:miter/>
            </a:ln>
          </p:spPr>
          <p:txBody>
            <a:bodyPr rtlCol="0" anchor="ctr"/>
            <a:lstStyle/>
            <a:p>
              <a:endParaRPr lang="en-US" sz="2673"/>
            </a:p>
          </p:txBody>
        </p:sp>
        <p:sp>
          <p:nvSpPr>
            <p:cNvPr id="45" name="Freeform: Shape 44">
              <a:extLst>
                <a:ext uri="{FF2B5EF4-FFF2-40B4-BE49-F238E27FC236}">
                  <a16:creationId xmlns:a16="http://schemas.microsoft.com/office/drawing/2014/main" id="{88F9EC3F-3387-4CF3-A03F-AC9058376362}"/>
                </a:ext>
              </a:extLst>
            </p:cNvPr>
            <p:cNvSpPr/>
            <p:nvPr/>
          </p:nvSpPr>
          <p:spPr>
            <a:xfrm>
              <a:off x="306264" y="596604"/>
              <a:ext cx="237705" cy="236465"/>
            </a:xfrm>
            <a:custGeom>
              <a:avLst/>
              <a:gdLst>
                <a:gd name="connsiteX0" fmla="*/ 185362 w 237706"/>
                <a:gd name="connsiteY0" fmla="*/ 130458 h 236466"/>
                <a:gd name="connsiteX1" fmla="*/ 237706 w 237706"/>
                <a:gd name="connsiteY1" fmla="*/ 130458 h 236466"/>
                <a:gd name="connsiteX2" fmla="*/ 234128 w 237706"/>
                <a:gd name="connsiteY2" fmla="*/ 154126 h 236466"/>
                <a:gd name="connsiteX3" fmla="*/ 165835 w 237706"/>
                <a:gd name="connsiteY3" fmla="*/ 229449 h 236466"/>
                <a:gd name="connsiteX4" fmla="*/ 131078 w 237706"/>
                <a:gd name="connsiteY4" fmla="*/ 236466 h 236466"/>
                <a:gd name="connsiteX5" fmla="*/ 131078 w 237706"/>
                <a:gd name="connsiteY5" fmla="*/ 186008 h 236466"/>
                <a:gd name="connsiteX6" fmla="*/ 146195 w 237706"/>
                <a:gd name="connsiteY6" fmla="*/ 182956 h 236466"/>
                <a:gd name="connsiteX7" fmla="*/ 177100 w 237706"/>
                <a:gd name="connsiteY7" fmla="*/ 157507 h 236466"/>
                <a:gd name="connsiteX8" fmla="*/ 0 w 237706"/>
                <a:gd name="connsiteY8" fmla="*/ 130458 h 236466"/>
                <a:gd name="connsiteX9" fmla="*/ 52344 w 237706"/>
                <a:gd name="connsiteY9" fmla="*/ 130458 h 236466"/>
                <a:gd name="connsiteX10" fmla="*/ 60606 w 237706"/>
                <a:gd name="connsiteY10" fmla="*/ 157507 h 236466"/>
                <a:gd name="connsiteX11" fmla="*/ 91511 w 237706"/>
                <a:gd name="connsiteY11" fmla="*/ 182956 h 236466"/>
                <a:gd name="connsiteX12" fmla="*/ 106628 w 237706"/>
                <a:gd name="connsiteY12" fmla="*/ 186008 h 236466"/>
                <a:gd name="connsiteX13" fmla="*/ 106628 w 237706"/>
                <a:gd name="connsiteY13" fmla="*/ 236466 h 236466"/>
                <a:gd name="connsiteX14" fmla="*/ 71871 w 237706"/>
                <a:gd name="connsiteY14" fmla="*/ 229449 h 236466"/>
                <a:gd name="connsiteX15" fmla="*/ 3579 w 237706"/>
                <a:gd name="connsiteY15" fmla="*/ 154126 h 236466"/>
                <a:gd name="connsiteX16" fmla="*/ 131078 w 237706"/>
                <a:gd name="connsiteY16" fmla="*/ 0 h 236466"/>
                <a:gd name="connsiteX17" fmla="*/ 165835 w 237706"/>
                <a:gd name="connsiteY17" fmla="*/ 7017 h 236466"/>
                <a:gd name="connsiteX18" fmla="*/ 234128 w 237706"/>
                <a:gd name="connsiteY18" fmla="*/ 82340 h 236466"/>
                <a:gd name="connsiteX19" fmla="*/ 237706 w 237706"/>
                <a:gd name="connsiteY19" fmla="*/ 106008 h 236466"/>
                <a:gd name="connsiteX20" fmla="*/ 185362 w 237706"/>
                <a:gd name="connsiteY20" fmla="*/ 106008 h 236466"/>
                <a:gd name="connsiteX21" fmla="*/ 177100 w 237706"/>
                <a:gd name="connsiteY21" fmla="*/ 78960 h 236466"/>
                <a:gd name="connsiteX22" fmla="*/ 146195 w 237706"/>
                <a:gd name="connsiteY22" fmla="*/ 53510 h 236466"/>
                <a:gd name="connsiteX23" fmla="*/ 131078 w 237706"/>
                <a:gd name="connsiteY23" fmla="*/ 50458 h 236466"/>
                <a:gd name="connsiteX24" fmla="*/ 106628 w 237706"/>
                <a:gd name="connsiteY24" fmla="*/ 0 h 236466"/>
                <a:gd name="connsiteX25" fmla="*/ 106628 w 237706"/>
                <a:gd name="connsiteY25" fmla="*/ 50458 h 236466"/>
                <a:gd name="connsiteX26" fmla="*/ 91511 w 237706"/>
                <a:gd name="connsiteY26" fmla="*/ 53510 h 236466"/>
                <a:gd name="connsiteX27" fmla="*/ 60606 w 237706"/>
                <a:gd name="connsiteY27" fmla="*/ 78960 h 236466"/>
                <a:gd name="connsiteX28" fmla="*/ 52344 w 237706"/>
                <a:gd name="connsiteY28" fmla="*/ 106008 h 236466"/>
                <a:gd name="connsiteX29" fmla="*/ 0 w 237706"/>
                <a:gd name="connsiteY29" fmla="*/ 106008 h 236466"/>
                <a:gd name="connsiteX30" fmla="*/ 3579 w 237706"/>
                <a:gd name="connsiteY30" fmla="*/ 82340 h 236466"/>
                <a:gd name="connsiteX31" fmla="*/ 71871 w 237706"/>
                <a:gd name="connsiteY31" fmla="*/ 7017 h 23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7706" h="236466">
                  <a:moveTo>
                    <a:pt x="185362" y="130458"/>
                  </a:moveTo>
                  <a:lnTo>
                    <a:pt x="237706" y="130458"/>
                  </a:lnTo>
                  <a:lnTo>
                    <a:pt x="234128" y="154126"/>
                  </a:lnTo>
                  <a:cubicBezTo>
                    <a:pt x="223548" y="188141"/>
                    <a:pt x="198326" y="215706"/>
                    <a:pt x="165835" y="229449"/>
                  </a:cubicBezTo>
                  <a:lnTo>
                    <a:pt x="131078" y="236466"/>
                  </a:lnTo>
                  <a:lnTo>
                    <a:pt x="131078" y="186008"/>
                  </a:lnTo>
                  <a:lnTo>
                    <a:pt x="146195" y="182956"/>
                  </a:lnTo>
                  <a:cubicBezTo>
                    <a:pt x="158800" y="177624"/>
                    <a:pt x="169526" y="168717"/>
                    <a:pt x="177100" y="157507"/>
                  </a:cubicBezTo>
                  <a:close/>
                  <a:moveTo>
                    <a:pt x="0" y="130458"/>
                  </a:moveTo>
                  <a:lnTo>
                    <a:pt x="52344" y="130458"/>
                  </a:lnTo>
                  <a:lnTo>
                    <a:pt x="60606" y="157507"/>
                  </a:lnTo>
                  <a:cubicBezTo>
                    <a:pt x="68180" y="168717"/>
                    <a:pt x="78906" y="177624"/>
                    <a:pt x="91511" y="182956"/>
                  </a:cubicBezTo>
                  <a:lnTo>
                    <a:pt x="106628" y="186008"/>
                  </a:lnTo>
                  <a:lnTo>
                    <a:pt x="106628" y="236466"/>
                  </a:lnTo>
                  <a:lnTo>
                    <a:pt x="71871" y="229449"/>
                  </a:lnTo>
                  <a:cubicBezTo>
                    <a:pt x="39380" y="215706"/>
                    <a:pt x="14159" y="188141"/>
                    <a:pt x="3579" y="154126"/>
                  </a:cubicBezTo>
                  <a:close/>
                  <a:moveTo>
                    <a:pt x="131078" y="0"/>
                  </a:moveTo>
                  <a:lnTo>
                    <a:pt x="165835" y="7017"/>
                  </a:lnTo>
                  <a:cubicBezTo>
                    <a:pt x="198326" y="20760"/>
                    <a:pt x="223548" y="48325"/>
                    <a:pt x="234128" y="82340"/>
                  </a:cubicBezTo>
                  <a:lnTo>
                    <a:pt x="237706" y="106008"/>
                  </a:lnTo>
                  <a:lnTo>
                    <a:pt x="185362" y="106008"/>
                  </a:lnTo>
                  <a:lnTo>
                    <a:pt x="177100" y="78960"/>
                  </a:lnTo>
                  <a:cubicBezTo>
                    <a:pt x="169526" y="67749"/>
                    <a:pt x="158800" y="58842"/>
                    <a:pt x="146195" y="53510"/>
                  </a:cubicBezTo>
                  <a:lnTo>
                    <a:pt x="131078" y="50458"/>
                  </a:lnTo>
                  <a:close/>
                  <a:moveTo>
                    <a:pt x="106628" y="0"/>
                  </a:moveTo>
                  <a:lnTo>
                    <a:pt x="106628" y="50458"/>
                  </a:lnTo>
                  <a:lnTo>
                    <a:pt x="91511" y="53510"/>
                  </a:lnTo>
                  <a:cubicBezTo>
                    <a:pt x="78906" y="58842"/>
                    <a:pt x="68180" y="67749"/>
                    <a:pt x="60606" y="78960"/>
                  </a:cubicBezTo>
                  <a:lnTo>
                    <a:pt x="52344" y="106008"/>
                  </a:lnTo>
                  <a:lnTo>
                    <a:pt x="0" y="106008"/>
                  </a:lnTo>
                  <a:lnTo>
                    <a:pt x="3579" y="82340"/>
                  </a:lnTo>
                  <a:cubicBezTo>
                    <a:pt x="14159" y="48325"/>
                    <a:pt x="39380" y="20760"/>
                    <a:pt x="71871" y="70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solidFill>
                  <a:schemeClr val="tx1"/>
                </a:solidFill>
              </a:endParaRPr>
            </a:p>
          </p:txBody>
        </p:sp>
        <p:sp>
          <p:nvSpPr>
            <p:cNvPr id="46" name="Oval 45">
              <a:extLst>
                <a:ext uri="{FF2B5EF4-FFF2-40B4-BE49-F238E27FC236}">
                  <a16:creationId xmlns:a16="http://schemas.microsoft.com/office/drawing/2014/main" id="{CC56068D-EB7D-490A-87C5-924066AB69B5}"/>
                </a:ext>
              </a:extLst>
            </p:cNvPr>
            <p:cNvSpPr/>
            <p:nvPr/>
          </p:nvSpPr>
          <p:spPr>
            <a:xfrm>
              <a:off x="385558" y="675280"/>
              <a:ext cx="79122" cy="7912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47" name="Group 46">
            <a:extLst>
              <a:ext uri="{FF2B5EF4-FFF2-40B4-BE49-F238E27FC236}">
                <a16:creationId xmlns:a16="http://schemas.microsoft.com/office/drawing/2014/main" id="{23646BA1-CE2A-4CBB-97E9-9222C9AD8E3F}"/>
              </a:ext>
            </a:extLst>
          </p:cNvPr>
          <p:cNvGrpSpPr/>
          <p:nvPr userDrawn="1"/>
        </p:nvGrpSpPr>
        <p:grpSpPr>
          <a:xfrm rot="9743765" flipH="1">
            <a:off x="1260851" y="592026"/>
            <a:ext cx="683005" cy="2075885"/>
            <a:chOff x="391499" y="630207"/>
            <a:chExt cx="531845" cy="1593193"/>
          </a:xfrm>
        </p:grpSpPr>
        <p:sp>
          <p:nvSpPr>
            <p:cNvPr id="48" name="Rectangle: Rounded Corners 47">
              <a:extLst>
                <a:ext uri="{FF2B5EF4-FFF2-40B4-BE49-F238E27FC236}">
                  <a16:creationId xmlns:a16="http://schemas.microsoft.com/office/drawing/2014/main" id="{DE287937-2334-4531-AC46-A7DC53F51BD5}"/>
                </a:ext>
              </a:extLst>
            </p:cNvPr>
            <p:cNvSpPr/>
            <p:nvPr/>
          </p:nvSpPr>
          <p:spPr>
            <a:xfrm rot="20495611">
              <a:off x="400452" y="630207"/>
              <a:ext cx="522892" cy="1539138"/>
            </a:xfrm>
            <a:prstGeom prst="roundRect">
              <a:avLst>
                <a:gd name="adj" fmla="val 0"/>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9" name="Rectangle: Rounded Corners 48">
              <a:extLst>
                <a:ext uri="{FF2B5EF4-FFF2-40B4-BE49-F238E27FC236}">
                  <a16:creationId xmlns:a16="http://schemas.microsoft.com/office/drawing/2014/main" id="{A1EE65D8-6FBD-4080-AA95-429B44E248D1}"/>
                </a:ext>
              </a:extLst>
            </p:cNvPr>
            <p:cNvSpPr/>
            <p:nvPr/>
          </p:nvSpPr>
          <p:spPr>
            <a:xfrm rot="20495611">
              <a:off x="391499" y="684262"/>
              <a:ext cx="191607" cy="1539138"/>
            </a:xfrm>
            <a:prstGeom prst="roundRect">
              <a:avLst>
                <a:gd name="adj" fmla="val 0"/>
              </a:avLst>
            </a:prstGeom>
            <a:solidFill>
              <a:schemeClr val="accent2">
                <a:lumMod val="7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sp>
        <p:nvSpPr>
          <p:cNvPr id="50" name="Oval 49">
            <a:extLst>
              <a:ext uri="{FF2B5EF4-FFF2-40B4-BE49-F238E27FC236}">
                <a16:creationId xmlns:a16="http://schemas.microsoft.com/office/drawing/2014/main" id="{6227990C-BB00-45E1-9810-8A586B2334D7}"/>
              </a:ext>
            </a:extLst>
          </p:cNvPr>
          <p:cNvSpPr/>
          <p:nvPr userDrawn="1"/>
        </p:nvSpPr>
        <p:spPr>
          <a:xfrm rot="10800000" flipH="1">
            <a:off x="1110420" y="2140831"/>
            <a:ext cx="918679" cy="932095"/>
          </a:xfrm>
          <a:prstGeom prst="ellipse">
            <a:avLst/>
          </a:prstGeom>
          <a:solidFill>
            <a:schemeClr val="accent2"/>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51" name="Freeform: Shape 50">
            <a:extLst>
              <a:ext uri="{FF2B5EF4-FFF2-40B4-BE49-F238E27FC236}">
                <a16:creationId xmlns:a16="http://schemas.microsoft.com/office/drawing/2014/main" id="{7FC309BA-165E-4651-AC85-AA6CD5F0458E}"/>
              </a:ext>
            </a:extLst>
          </p:cNvPr>
          <p:cNvSpPr/>
          <p:nvPr userDrawn="1"/>
        </p:nvSpPr>
        <p:spPr>
          <a:xfrm rot="10800000" flipH="1">
            <a:off x="1209496" y="2241352"/>
            <a:ext cx="720523" cy="731045"/>
          </a:xfrm>
          <a:custGeom>
            <a:avLst/>
            <a:gdLst>
              <a:gd name="connsiteX0" fmla="*/ 977265 w 1950394"/>
              <a:gd name="connsiteY0" fmla="*/ 1954006 h 1950394"/>
              <a:gd name="connsiteX1" fmla="*/ 4 w 1950394"/>
              <a:gd name="connsiteY1" fmla="*/ 977261 h 1950394"/>
              <a:gd name="connsiteX2" fmla="*/ 976749 w 1950394"/>
              <a:gd name="connsiteY2" fmla="*/ 0 h 1950394"/>
              <a:gd name="connsiteX3" fmla="*/ 1953494 w 1950394"/>
              <a:gd name="connsiteY3" fmla="*/ 976229 h 1950394"/>
              <a:gd name="connsiteX4" fmla="*/ 977265 w 1950394"/>
              <a:gd name="connsiteY4" fmla="*/ 1954006 h 1950394"/>
              <a:gd name="connsiteX5" fmla="*/ 1198104 w 1950394"/>
              <a:gd name="connsiteY5" fmla="*/ 1613977 h 1950394"/>
              <a:gd name="connsiteX6" fmla="*/ 1221839 w 1950394"/>
              <a:gd name="connsiteY6" fmla="*/ 1574763 h 1950394"/>
              <a:gd name="connsiteX7" fmla="*/ 1240930 w 1950394"/>
              <a:gd name="connsiteY7" fmla="*/ 1566507 h 1950394"/>
              <a:gd name="connsiteX8" fmla="*/ 1257957 w 1950394"/>
              <a:gd name="connsiteY8" fmla="*/ 1569603 h 1950394"/>
              <a:gd name="connsiteX9" fmla="*/ 1298203 w 1950394"/>
              <a:gd name="connsiteY9" fmla="*/ 1624297 h 1950394"/>
              <a:gd name="connsiteX10" fmla="*/ 1311619 w 1950394"/>
              <a:gd name="connsiteY10" fmla="*/ 1629456 h 1950394"/>
              <a:gd name="connsiteX11" fmla="*/ 1375084 w 1950394"/>
              <a:gd name="connsiteY11" fmla="*/ 1592822 h 1950394"/>
              <a:gd name="connsiteX12" fmla="*/ 1377148 w 1950394"/>
              <a:gd name="connsiteY12" fmla="*/ 1578891 h 1950394"/>
              <a:gd name="connsiteX13" fmla="*/ 1349285 w 1950394"/>
              <a:gd name="connsiteY13" fmla="*/ 1515426 h 1950394"/>
              <a:gd name="connsiteX14" fmla="*/ 1353413 w 1950394"/>
              <a:gd name="connsiteY14" fmla="*/ 1502010 h 1950394"/>
              <a:gd name="connsiteX15" fmla="*/ 1385919 w 1950394"/>
              <a:gd name="connsiteY15" fmla="*/ 1476727 h 1950394"/>
              <a:gd name="connsiteX16" fmla="*/ 1400883 w 1950394"/>
              <a:gd name="connsiteY16" fmla="*/ 1476727 h 1950394"/>
              <a:gd name="connsiteX17" fmla="*/ 1452996 w 1950394"/>
              <a:gd name="connsiteY17" fmla="*/ 1518005 h 1950394"/>
              <a:gd name="connsiteX18" fmla="*/ 1470024 w 1950394"/>
              <a:gd name="connsiteY18" fmla="*/ 1519553 h 1950394"/>
              <a:gd name="connsiteX19" fmla="*/ 1519041 w 1950394"/>
              <a:gd name="connsiteY19" fmla="*/ 1470535 h 1950394"/>
              <a:gd name="connsiteX20" fmla="*/ 1518010 w 1950394"/>
              <a:gd name="connsiteY20" fmla="*/ 1453508 h 1950394"/>
              <a:gd name="connsiteX21" fmla="*/ 1475699 w 1950394"/>
              <a:gd name="connsiteY21" fmla="*/ 1400363 h 1950394"/>
              <a:gd name="connsiteX22" fmla="*/ 1476215 w 1950394"/>
              <a:gd name="connsiteY22" fmla="*/ 1386431 h 1950394"/>
              <a:gd name="connsiteX23" fmla="*/ 1501498 w 1950394"/>
              <a:gd name="connsiteY23" fmla="*/ 1353925 h 1950394"/>
              <a:gd name="connsiteX24" fmla="*/ 1515946 w 1950394"/>
              <a:gd name="connsiteY24" fmla="*/ 1349797 h 1950394"/>
              <a:gd name="connsiteX25" fmla="*/ 1579411 w 1950394"/>
              <a:gd name="connsiteY25" fmla="*/ 1377660 h 1950394"/>
              <a:gd name="connsiteX26" fmla="*/ 1592310 w 1950394"/>
              <a:gd name="connsiteY26" fmla="*/ 1375596 h 1950394"/>
              <a:gd name="connsiteX27" fmla="*/ 1628945 w 1950394"/>
              <a:gd name="connsiteY27" fmla="*/ 1312130 h 1950394"/>
              <a:gd name="connsiteX28" fmla="*/ 1623785 w 1950394"/>
              <a:gd name="connsiteY28" fmla="*/ 1298199 h 1950394"/>
              <a:gd name="connsiteX29" fmla="*/ 1577863 w 1950394"/>
              <a:gd name="connsiteY29" fmla="*/ 1265692 h 1950394"/>
              <a:gd name="connsiteX30" fmla="*/ 1571155 w 1950394"/>
              <a:gd name="connsiteY30" fmla="*/ 1230090 h 1950394"/>
              <a:gd name="connsiteX31" fmla="*/ 1579927 w 1950394"/>
              <a:gd name="connsiteY31" fmla="*/ 1208419 h 1950394"/>
              <a:gd name="connsiteX32" fmla="*/ 1596438 w 1950394"/>
              <a:gd name="connsiteY32" fmla="*/ 1197583 h 1950394"/>
              <a:gd name="connsiteX33" fmla="*/ 1660935 w 1950394"/>
              <a:gd name="connsiteY33" fmla="*/ 1207387 h 1950394"/>
              <a:gd name="connsiteX34" fmla="*/ 1675383 w 1950394"/>
              <a:gd name="connsiteY34" fmla="*/ 1201195 h 1950394"/>
              <a:gd name="connsiteX35" fmla="*/ 1693442 w 1950394"/>
              <a:gd name="connsiteY35" fmla="*/ 1132570 h 1950394"/>
              <a:gd name="connsiteX36" fmla="*/ 1684154 w 1950394"/>
              <a:gd name="connsiteY36" fmla="*/ 1119155 h 1950394"/>
              <a:gd name="connsiteX37" fmla="*/ 1621205 w 1950394"/>
              <a:gd name="connsiteY37" fmla="*/ 1093872 h 1950394"/>
              <a:gd name="connsiteX38" fmla="*/ 1614497 w 1950394"/>
              <a:gd name="connsiteY38" fmla="*/ 1083037 h 1950394"/>
              <a:gd name="connsiteX39" fmla="*/ 1620173 w 1950394"/>
              <a:gd name="connsiteY39" fmla="*/ 1042274 h 1950394"/>
              <a:gd name="connsiteX40" fmla="*/ 1632557 w 1950394"/>
              <a:gd name="connsiteY40" fmla="*/ 1029891 h 1950394"/>
              <a:gd name="connsiteX41" fmla="*/ 1696022 w 1950394"/>
              <a:gd name="connsiteY41" fmla="*/ 1022667 h 1950394"/>
              <a:gd name="connsiteX42" fmla="*/ 1709437 w 1950394"/>
              <a:gd name="connsiteY42" fmla="*/ 1010800 h 1950394"/>
              <a:gd name="connsiteX43" fmla="*/ 1709437 w 1950394"/>
              <a:gd name="connsiteY43" fmla="*/ 943723 h 1950394"/>
              <a:gd name="connsiteX44" fmla="*/ 1694990 w 1950394"/>
              <a:gd name="connsiteY44" fmla="*/ 931339 h 1950394"/>
              <a:gd name="connsiteX45" fmla="*/ 1650616 w 1950394"/>
              <a:gd name="connsiteY45" fmla="*/ 928243 h 1950394"/>
              <a:gd name="connsiteX46" fmla="*/ 1618109 w 1950394"/>
              <a:gd name="connsiteY46" fmla="*/ 892125 h 1950394"/>
              <a:gd name="connsiteX47" fmla="*/ 1615013 w 1950394"/>
              <a:gd name="connsiteY47" fmla="*/ 874582 h 1950394"/>
              <a:gd name="connsiteX48" fmla="*/ 1622753 w 1950394"/>
              <a:gd name="connsiteY48" fmla="*/ 859102 h 1950394"/>
              <a:gd name="connsiteX49" fmla="*/ 1684670 w 1950394"/>
              <a:gd name="connsiteY49" fmla="*/ 834851 h 1950394"/>
              <a:gd name="connsiteX50" fmla="*/ 1693442 w 1950394"/>
              <a:gd name="connsiteY50" fmla="*/ 821952 h 1950394"/>
              <a:gd name="connsiteX51" fmla="*/ 1674867 w 1950394"/>
              <a:gd name="connsiteY51" fmla="*/ 753327 h 1950394"/>
              <a:gd name="connsiteX52" fmla="*/ 1659903 w 1950394"/>
              <a:gd name="connsiteY52" fmla="*/ 746619 h 1950394"/>
              <a:gd name="connsiteX53" fmla="*/ 1594374 w 1950394"/>
              <a:gd name="connsiteY53" fmla="*/ 756423 h 1950394"/>
              <a:gd name="connsiteX54" fmla="*/ 1580443 w 1950394"/>
              <a:gd name="connsiteY54" fmla="*/ 747651 h 1950394"/>
              <a:gd name="connsiteX55" fmla="*/ 1565995 w 1950394"/>
              <a:gd name="connsiteY55" fmla="*/ 713081 h 1950394"/>
              <a:gd name="connsiteX56" fmla="*/ 1570123 w 1950394"/>
              <a:gd name="connsiteY56" fmla="*/ 696054 h 1950394"/>
              <a:gd name="connsiteX57" fmla="*/ 1623269 w 1950394"/>
              <a:gd name="connsiteY57" fmla="*/ 656323 h 1950394"/>
              <a:gd name="connsiteX58" fmla="*/ 1628429 w 1950394"/>
              <a:gd name="connsiteY58" fmla="*/ 641876 h 1950394"/>
              <a:gd name="connsiteX59" fmla="*/ 1592310 w 1950394"/>
              <a:gd name="connsiteY59" fmla="*/ 579443 h 1950394"/>
              <a:gd name="connsiteX60" fmla="*/ 1578379 w 1950394"/>
              <a:gd name="connsiteY60" fmla="*/ 576863 h 1950394"/>
              <a:gd name="connsiteX61" fmla="*/ 1532457 w 1950394"/>
              <a:gd name="connsiteY61" fmla="*/ 599050 h 1950394"/>
              <a:gd name="connsiteX62" fmla="*/ 1490147 w 1950394"/>
              <a:gd name="connsiteY62" fmla="*/ 585118 h 1950394"/>
              <a:gd name="connsiteX63" fmla="*/ 1477247 w 1950394"/>
              <a:gd name="connsiteY63" fmla="*/ 569123 h 1950394"/>
              <a:gd name="connsiteX64" fmla="*/ 1476731 w 1950394"/>
              <a:gd name="connsiteY64" fmla="*/ 552096 h 1950394"/>
              <a:gd name="connsiteX65" fmla="*/ 1518525 w 1950394"/>
              <a:gd name="connsiteY65" fmla="*/ 499982 h 1950394"/>
              <a:gd name="connsiteX66" fmla="*/ 1519557 w 1950394"/>
              <a:gd name="connsiteY66" fmla="*/ 483987 h 1950394"/>
              <a:gd name="connsiteX67" fmla="*/ 1470540 w 1950394"/>
              <a:gd name="connsiteY67" fmla="*/ 434453 h 1950394"/>
              <a:gd name="connsiteX68" fmla="*/ 1452480 w 1950394"/>
              <a:gd name="connsiteY68" fmla="*/ 436001 h 1950394"/>
              <a:gd name="connsiteX69" fmla="*/ 1418942 w 1950394"/>
              <a:gd name="connsiteY69" fmla="*/ 465412 h 1950394"/>
              <a:gd name="connsiteX70" fmla="*/ 1369408 w 1950394"/>
              <a:gd name="connsiteY70" fmla="*/ 463348 h 1950394"/>
              <a:gd name="connsiteX71" fmla="*/ 1354961 w 1950394"/>
              <a:gd name="connsiteY71" fmla="*/ 452512 h 1950394"/>
              <a:gd name="connsiteX72" fmla="*/ 1349801 w 1950394"/>
              <a:gd name="connsiteY72" fmla="*/ 436001 h 1950394"/>
              <a:gd name="connsiteX73" fmla="*/ 1377148 w 1950394"/>
              <a:gd name="connsiteY73" fmla="*/ 374084 h 1950394"/>
              <a:gd name="connsiteX74" fmla="*/ 1374052 w 1950394"/>
              <a:gd name="connsiteY74" fmla="*/ 360152 h 1950394"/>
              <a:gd name="connsiteX75" fmla="*/ 1312651 w 1950394"/>
              <a:gd name="connsiteY75" fmla="*/ 324550 h 1950394"/>
              <a:gd name="connsiteX76" fmla="*/ 1296655 w 1950394"/>
              <a:gd name="connsiteY76" fmla="*/ 329193 h 1950394"/>
              <a:gd name="connsiteX77" fmla="*/ 1256925 w 1950394"/>
              <a:gd name="connsiteY77" fmla="*/ 382855 h 1950394"/>
              <a:gd name="connsiteX78" fmla="*/ 1238866 w 1950394"/>
              <a:gd name="connsiteY78" fmla="*/ 386467 h 1950394"/>
              <a:gd name="connsiteX79" fmla="*/ 1206875 w 1950394"/>
              <a:gd name="connsiteY79" fmla="*/ 373052 h 1950394"/>
              <a:gd name="connsiteX80" fmla="*/ 1196556 w 1950394"/>
              <a:gd name="connsiteY80" fmla="*/ 357572 h 1950394"/>
              <a:gd name="connsiteX81" fmla="*/ 1206359 w 1950394"/>
              <a:gd name="connsiteY81" fmla="*/ 293075 h 1950394"/>
              <a:gd name="connsiteX82" fmla="*/ 1199652 w 1950394"/>
              <a:gd name="connsiteY82" fmla="*/ 278112 h 1950394"/>
              <a:gd name="connsiteX83" fmla="*/ 1131027 w 1950394"/>
              <a:gd name="connsiteY83" fmla="*/ 259537 h 1950394"/>
              <a:gd name="connsiteX84" fmla="*/ 1118127 w 1950394"/>
              <a:gd name="connsiteY84" fmla="*/ 268308 h 1950394"/>
              <a:gd name="connsiteX85" fmla="*/ 1093360 w 1950394"/>
              <a:gd name="connsiteY85" fmla="*/ 331258 h 1950394"/>
              <a:gd name="connsiteX86" fmla="*/ 1079945 w 1950394"/>
              <a:gd name="connsiteY86" fmla="*/ 338481 h 1950394"/>
              <a:gd name="connsiteX87" fmla="*/ 1042794 w 1950394"/>
              <a:gd name="connsiteY87" fmla="*/ 333837 h 1950394"/>
              <a:gd name="connsiteX88" fmla="*/ 1028347 w 1950394"/>
              <a:gd name="connsiteY88" fmla="*/ 320422 h 1950394"/>
              <a:gd name="connsiteX89" fmla="*/ 1021123 w 1950394"/>
              <a:gd name="connsiteY89" fmla="*/ 257989 h 1950394"/>
              <a:gd name="connsiteX90" fmla="*/ 1008740 w 1950394"/>
              <a:gd name="connsiteY90" fmla="*/ 243541 h 1950394"/>
              <a:gd name="connsiteX91" fmla="*/ 941663 w 1950394"/>
              <a:gd name="connsiteY91" fmla="*/ 243541 h 1950394"/>
              <a:gd name="connsiteX92" fmla="*/ 929795 w 1950394"/>
              <a:gd name="connsiteY92" fmla="*/ 256957 h 1950394"/>
              <a:gd name="connsiteX93" fmla="*/ 922572 w 1950394"/>
              <a:gd name="connsiteY93" fmla="*/ 320422 h 1950394"/>
              <a:gd name="connsiteX94" fmla="*/ 909156 w 1950394"/>
              <a:gd name="connsiteY94" fmla="*/ 333321 h 1950394"/>
              <a:gd name="connsiteX95" fmla="*/ 872006 w 1950394"/>
              <a:gd name="connsiteY95" fmla="*/ 337965 h 1950394"/>
              <a:gd name="connsiteX96" fmla="*/ 857559 w 1950394"/>
              <a:gd name="connsiteY96" fmla="*/ 330226 h 1950394"/>
              <a:gd name="connsiteX97" fmla="*/ 833308 w 1950394"/>
              <a:gd name="connsiteY97" fmla="*/ 268308 h 1950394"/>
              <a:gd name="connsiteX98" fmla="*/ 819892 w 1950394"/>
              <a:gd name="connsiteY98" fmla="*/ 259021 h 1950394"/>
              <a:gd name="connsiteX99" fmla="*/ 753847 w 1950394"/>
              <a:gd name="connsiteY99" fmla="*/ 276564 h 1950394"/>
              <a:gd name="connsiteX100" fmla="*/ 745591 w 1950394"/>
              <a:gd name="connsiteY100" fmla="*/ 293075 h 1950394"/>
              <a:gd name="connsiteX101" fmla="*/ 754879 w 1950394"/>
              <a:gd name="connsiteY101" fmla="*/ 339513 h 1950394"/>
              <a:gd name="connsiteX102" fmla="*/ 728564 w 1950394"/>
              <a:gd name="connsiteY102" fmla="*/ 378728 h 1950394"/>
              <a:gd name="connsiteX103" fmla="*/ 712053 w 1950394"/>
              <a:gd name="connsiteY103" fmla="*/ 385951 h 1950394"/>
              <a:gd name="connsiteX104" fmla="*/ 695026 w 1950394"/>
              <a:gd name="connsiteY104" fmla="*/ 382855 h 1950394"/>
              <a:gd name="connsiteX105" fmla="*/ 654779 w 1950394"/>
              <a:gd name="connsiteY105" fmla="*/ 328161 h 1950394"/>
              <a:gd name="connsiteX106" fmla="*/ 641364 w 1950394"/>
              <a:gd name="connsiteY106" fmla="*/ 323002 h 1950394"/>
              <a:gd name="connsiteX107" fmla="*/ 577899 w 1950394"/>
              <a:gd name="connsiteY107" fmla="*/ 359636 h 1950394"/>
              <a:gd name="connsiteX108" fmla="*/ 574803 w 1950394"/>
              <a:gd name="connsiteY108" fmla="*/ 372536 h 1950394"/>
              <a:gd name="connsiteX109" fmla="*/ 602666 w 1950394"/>
              <a:gd name="connsiteY109" fmla="*/ 435485 h 1950394"/>
              <a:gd name="connsiteX110" fmla="*/ 598022 w 1950394"/>
              <a:gd name="connsiteY110" fmla="*/ 450964 h 1950394"/>
              <a:gd name="connsiteX111" fmla="*/ 567579 w 1950394"/>
              <a:gd name="connsiteY111" fmla="*/ 474699 h 1950394"/>
              <a:gd name="connsiteX112" fmla="*/ 550552 w 1950394"/>
              <a:gd name="connsiteY112" fmla="*/ 474699 h 1950394"/>
              <a:gd name="connsiteX113" fmla="*/ 498438 w 1950394"/>
              <a:gd name="connsiteY113" fmla="*/ 432905 h 1950394"/>
              <a:gd name="connsiteX114" fmla="*/ 483475 w 1950394"/>
              <a:gd name="connsiteY114" fmla="*/ 431357 h 1950394"/>
              <a:gd name="connsiteX115" fmla="*/ 432393 w 1950394"/>
              <a:gd name="connsiteY115" fmla="*/ 482439 h 1950394"/>
              <a:gd name="connsiteX116" fmla="*/ 433425 w 1950394"/>
              <a:gd name="connsiteY116" fmla="*/ 497402 h 1950394"/>
              <a:gd name="connsiteX117" fmla="*/ 475735 w 1950394"/>
              <a:gd name="connsiteY117" fmla="*/ 550032 h 1950394"/>
              <a:gd name="connsiteX118" fmla="*/ 475219 w 1950394"/>
              <a:gd name="connsiteY118" fmla="*/ 566027 h 1950394"/>
              <a:gd name="connsiteX119" fmla="*/ 450968 w 1950394"/>
              <a:gd name="connsiteY119" fmla="*/ 597502 h 1950394"/>
              <a:gd name="connsiteX120" fmla="*/ 437553 w 1950394"/>
              <a:gd name="connsiteY120" fmla="*/ 601629 h 1950394"/>
              <a:gd name="connsiteX121" fmla="*/ 373056 w 1950394"/>
              <a:gd name="connsiteY121" fmla="*/ 573251 h 1950394"/>
              <a:gd name="connsiteX122" fmla="*/ 360156 w 1950394"/>
              <a:gd name="connsiteY122" fmla="*/ 575315 h 1950394"/>
              <a:gd name="connsiteX123" fmla="*/ 323522 w 1950394"/>
              <a:gd name="connsiteY123" fmla="*/ 638780 h 1950394"/>
              <a:gd name="connsiteX124" fmla="*/ 328166 w 1950394"/>
              <a:gd name="connsiteY124" fmla="*/ 652711 h 1950394"/>
              <a:gd name="connsiteX125" fmla="*/ 374088 w 1950394"/>
              <a:gd name="connsiteY125" fmla="*/ 685218 h 1950394"/>
              <a:gd name="connsiteX126" fmla="*/ 380795 w 1950394"/>
              <a:gd name="connsiteY126" fmla="*/ 720820 h 1950394"/>
              <a:gd name="connsiteX127" fmla="*/ 372024 w 1950394"/>
              <a:gd name="connsiteY127" fmla="*/ 742492 h 1950394"/>
              <a:gd name="connsiteX128" fmla="*/ 355513 w 1950394"/>
              <a:gd name="connsiteY128" fmla="*/ 753327 h 1950394"/>
              <a:gd name="connsiteX129" fmla="*/ 291015 w 1950394"/>
              <a:gd name="connsiteY129" fmla="*/ 743523 h 1950394"/>
              <a:gd name="connsiteX130" fmla="*/ 276568 w 1950394"/>
              <a:gd name="connsiteY130" fmla="*/ 751263 h 1950394"/>
              <a:gd name="connsiteX131" fmla="*/ 258509 w 1950394"/>
              <a:gd name="connsiteY131" fmla="*/ 818340 h 1950394"/>
              <a:gd name="connsiteX132" fmla="*/ 267796 w 1950394"/>
              <a:gd name="connsiteY132" fmla="*/ 831756 h 1950394"/>
              <a:gd name="connsiteX133" fmla="*/ 330746 w 1950394"/>
              <a:gd name="connsiteY133" fmla="*/ 857038 h 1950394"/>
              <a:gd name="connsiteX134" fmla="*/ 337453 w 1950394"/>
              <a:gd name="connsiteY134" fmla="*/ 869422 h 1950394"/>
              <a:gd name="connsiteX135" fmla="*/ 332810 w 1950394"/>
              <a:gd name="connsiteY135" fmla="*/ 906572 h 1950394"/>
              <a:gd name="connsiteX136" fmla="*/ 318878 w 1950394"/>
              <a:gd name="connsiteY136" fmla="*/ 922052 h 1950394"/>
              <a:gd name="connsiteX137" fmla="*/ 256445 w 1950394"/>
              <a:gd name="connsiteY137" fmla="*/ 929275 h 1950394"/>
              <a:gd name="connsiteX138" fmla="*/ 242514 w 1950394"/>
              <a:gd name="connsiteY138" fmla="*/ 942175 h 1950394"/>
              <a:gd name="connsiteX139" fmla="*/ 242514 w 1950394"/>
              <a:gd name="connsiteY139" fmla="*/ 1006672 h 1950394"/>
              <a:gd name="connsiteX140" fmla="*/ 257993 w 1950394"/>
              <a:gd name="connsiteY140" fmla="*/ 1020603 h 1950394"/>
              <a:gd name="connsiteX141" fmla="*/ 321458 w 1950394"/>
              <a:gd name="connsiteY141" fmla="*/ 1028343 h 1950394"/>
              <a:gd name="connsiteX142" fmla="*/ 331778 w 1950394"/>
              <a:gd name="connsiteY142" fmla="*/ 1039694 h 1950394"/>
              <a:gd name="connsiteX143" fmla="*/ 336937 w 1950394"/>
              <a:gd name="connsiteY143" fmla="*/ 1077877 h 1950394"/>
              <a:gd name="connsiteX144" fmla="*/ 329198 w 1950394"/>
              <a:gd name="connsiteY144" fmla="*/ 1093356 h 1950394"/>
              <a:gd name="connsiteX145" fmla="*/ 265733 w 1950394"/>
              <a:gd name="connsiteY145" fmla="*/ 1117607 h 1950394"/>
              <a:gd name="connsiteX146" fmla="*/ 257993 w 1950394"/>
              <a:gd name="connsiteY146" fmla="*/ 1129990 h 1950394"/>
              <a:gd name="connsiteX147" fmla="*/ 276568 w 1950394"/>
              <a:gd name="connsiteY147" fmla="*/ 1198615 h 1950394"/>
              <a:gd name="connsiteX148" fmla="*/ 291531 w 1950394"/>
              <a:gd name="connsiteY148" fmla="*/ 1205839 h 1950394"/>
              <a:gd name="connsiteX149" fmla="*/ 345709 w 1950394"/>
              <a:gd name="connsiteY149" fmla="*/ 1196035 h 1950394"/>
              <a:gd name="connsiteX150" fmla="*/ 375636 w 1950394"/>
              <a:gd name="connsiteY150" fmla="*/ 1216675 h 1950394"/>
              <a:gd name="connsiteX151" fmla="*/ 384407 w 1950394"/>
              <a:gd name="connsiteY151" fmla="*/ 1236798 h 1950394"/>
              <a:gd name="connsiteX152" fmla="*/ 379764 w 1950394"/>
              <a:gd name="connsiteY152" fmla="*/ 1257953 h 1950394"/>
              <a:gd name="connsiteX153" fmla="*/ 327134 w 1950394"/>
              <a:gd name="connsiteY153" fmla="*/ 1296651 h 1950394"/>
              <a:gd name="connsiteX154" fmla="*/ 322490 w 1950394"/>
              <a:gd name="connsiteY154" fmla="*/ 1310583 h 1950394"/>
              <a:gd name="connsiteX155" fmla="*/ 359124 w 1950394"/>
              <a:gd name="connsiteY155" fmla="*/ 1374048 h 1950394"/>
              <a:gd name="connsiteX156" fmla="*/ 370992 w 1950394"/>
              <a:gd name="connsiteY156" fmla="*/ 1376628 h 1950394"/>
              <a:gd name="connsiteX157" fmla="*/ 433941 w 1950394"/>
              <a:gd name="connsiteY157" fmla="*/ 1348765 h 1950394"/>
              <a:gd name="connsiteX158" fmla="*/ 450452 w 1950394"/>
              <a:gd name="connsiteY158" fmla="*/ 1353925 h 1950394"/>
              <a:gd name="connsiteX159" fmla="*/ 474187 w 1950394"/>
              <a:gd name="connsiteY159" fmla="*/ 1384367 h 1950394"/>
              <a:gd name="connsiteX160" fmla="*/ 475219 w 1950394"/>
              <a:gd name="connsiteY160" fmla="*/ 1399331 h 1950394"/>
              <a:gd name="connsiteX161" fmla="*/ 432909 w 1950394"/>
              <a:gd name="connsiteY161" fmla="*/ 1452476 h 1950394"/>
              <a:gd name="connsiteX162" fmla="*/ 431877 w 1950394"/>
              <a:gd name="connsiteY162" fmla="*/ 1468471 h 1950394"/>
              <a:gd name="connsiteX163" fmla="*/ 481927 w 1950394"/>
              <a:gd name="connsiteY163" fmla="*/ 1518521 h 1950394"/>
              <a:gd name="connsiteX164" fmla="*/ 497922 w 1950394"/>
              <a:gd name="connsiteY164" fmla="*/ 1517489 h 1950394"/>
              <a:gd name="connsiteX165" fmla="*/ 550036 w 1950394"/>
              <a:gd name="connsiteY165" fmla="*/ 1475695 h 1950394"/>
              <a:gd name="connsiteX166" fmla="*/ 567063 w 1950394"/>
              <a:gd name="connsiteY166" fmla="*/ 1476211 h 1950394"/>
              <a:gd name="connsiteX167" fmla="*/ 596474 w 1950394"/>
              <a:gd name="connsiteY167" fmla="*/ 1498914 h 1950394"/>
              <a:gd name="connsiteX168" fmla="*/ 601634 w 1950394"/>
              <a:gd name="connsiteY168" fmla="*/ 1515426 h 1950394"/>
              <a:gd name="connsiteX169" fmla="*/ 574287 w 1950394"/>
              <a:gd name="connsiteY169" fmla="*/ 1577343 h 1950394"/>
              <a:gd name="connsiteX170" fmla="*/ 576867 w 1950394"/>
              <a:gd name="connsiteY170" fmla="*/ 1591274 h 1950394"/>
              <a:gd name="connsiteX171" fmla="*/ 639300 w 1950394"/>
              <a:gd name="connsiteY171" fmla="*/ 1627393 h 1950394"/>
              <a:gd name="connsiteX172" fmla="*/ 653747 w 1950394"/>
              <a:gd name="connsiteY172" fmla="*/ 1622233 h 1950394"/>
              <a:gd name="connsiteX173" fmla="*/ 693478 w 1950394"/>
              <a:gd name="connsiteY173" fmla="*/ 1568571 h 1950394"/>
              <a:gd name="connsiteX174" fmla="*/ 711537 w 1950394"/>
              <a:gd name="connsiteY174" fmla="*/ 1564959 h 1950394"/>
              <a:gd name="connsiteX175" fmla="*/ 743528 w 1950394"/>
              <a:gd name="connsiteY175" fmla="*/ 1578375 h 1950394"/>
              <a:gd name="connsiteX176" fmla="*/ 753847 w 1950394"/>
              <a:gd name="connsiteY176" fmla="*/ 1593854 h 1950394"/>
              <a:gd name="connsiteX177" fmla="*/ 744044 w 1950394"/>
              <a:gd name="connsiteY177" fmla="*/ 1658351 h 1950394"/>
              <a:gd name="connsiteX178" fmla="*/ 752299 w 1950394"/>
              <a:gd name="connsiteY178" fmla="*/ 1673831 h 1950394"/>
              <a:gd name="connsiteX179" fmla="*/ 818344 w 1950394"/>
              <a:gd name="connsiteY179" fmla="*/ 1691374 h 1950394"/>
              <a:gd name="connsiteX180" fmla="*/ 832276 w 1950394"/>
              <a:gd name="connsiteY180" fmla="*/ 1682602 h 1950394"/>
              <a:gd name="connsiteX181" fmla="*/ 857043 w 1950394"/>
              <a:gd name="connsiteY181" fmla="*/ 1619653 h 1950394"/>
              <a:gd name="connsiteX182" fmla="*/ 868910 w 1950394"/>
              <a:gd name="connsiteY182" fmla="*/ 1612429 h 1950394"/>
              <a:gd name="connsiteX183" fmla="*/ 908640 w 1950394"/>
              <a:gd name="connsiteY183" fmla="*/ 1617589 h 1950394"/>
              <a:gd name="connsiteX184" fmla="*/ 922056 w 1950394"/>
              <a:gd name="connsiteY184" fmla="*/ 1630488 h 1950394"/>
              <a:gd name="connsiteX185" fmla="*/ 929279 w 1950394"/>
              <a:gd name="connsiteY185" fmla="*/ 1692922 h 1950394"/>
              <a:gd name="connsiteX186" fmla="*/ 942695 w 1950394"/>
              <a:gd name="connsiteY186" fmla="*/ 1707369 h 1950394"/>
              <a:gd name="connsiteX187" fmla="*/ 1007192 w 1950394"/>
              <a:gd name="connsiteY187" fmla="*/ 1707369 h 1950394"/>
              <a:gd name="connsiteX188" fmla="*/ 1020607 w 1950394"/>
              <a:gd name="connsiteY188" fmla="*/ 1692406 h 1950394"/>
              <a:gd name="connsiteX189" fmla="*/ 1028347 w 1950394"/>
              <a:gd name="connsiteY189" fmla="*/ 1628941 h 1950394"/>
              <a:gd name="connsiteX190" fmla="*/ 1040215 w 1950394"/>
              <a:gd name="connsiteY190" fmla="*/ 1617589 h 1950394"/>
              <a:gd name="connsiteX191" fmla="*/ 1078397 w 1950394"/>
              <a:gd name="connsiteY191" fmla="*/ 1612429 h 1950394"/>
              <a:gd name="connsiteX192" fmla="*/ 1092844 w 1950394"/>
              <a:gd name="connsiteY192" fmla="*/ 1619653 h 1950394"/>
              <a:gd name="connsiteX193" fmla="*/ 1117095 w 1950394"/>
              <a:gd name="connsiteY193" fmla="*/ 1681570 h 1950394"/>
              <a:gd name="connsiteX194" fmla="*/ 1130511 w 1950394"/>
              <a:gd name="connsiteY194" fmla="*/ 1690858 h 1950394"/>
              <a:gd name="connsiteX195" fmla="*/ 1196556 w 1950394"/>
              <a:gd name="connsiteY195" fmla="*/ 1673315 h 1950394"/>
              <a:gd name="connsiteX196" fmla="*/ 1204811 w 1950394"/>
              <a:gd name="connsiteY196" fmla="*/ 1656803 h 1950394"/>
              <a:gd name="connsiteX197" fmla="*/ 1198104 w 1950394"/>
              <a:gd name="connsiteY197" fmla="*/ 1613977 h 195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950394" h="1950394">
                <a:moveTo>
                  <a:pt x="977265" y="1954006"/>
                </a:moveTo>
                <a:cubicBezTo>
                  <a:pt x="444261" y="1950394"/>
                  <a:pt x="1552" y="1529873"/>
                  <a:pt x="4" y="977261"/>
                </a:cubicBezTo>
                <a:cubicBezTo>
                  <a:pt x="-1544" y="439613"/>
                  <a:pt x="427749" y="0"/>
                  <a:pt x="976749" y="0"/>
                </a:cubicBezTo>
                <a:cubicBezTo>
                  <a:pt x="1519041" y="0"/>
                  <a:pt x="1952978" y="432905"/>
                  <a:pt x="1953494" y="976229"/>
                </a:cubicBezTo>
                <a:cubicBezTo>
                  <a:pt x="1953494" y="1512846"/>
                  <a:pt x="1525749" y="1948330"/>
                  <a:pt x="977265" y="1954006"/>
                </a:cubicBezTo>
                <a:close/>
                <a:moveTo>
                  <a:pt x="1198104" y="1613977"/>
                </a:moveTo>
                <a:cubicBezTo>
                  <a:pt x="1198104" y="1578891"/>
                  <a:pt x="1194492" y="1586630"/>
                  <a:pt x="1221839" y="1574763"/>
                </a:cubicBezTo>
                <a:cubicBezTo>
                  <a:pt x="1228030" y="1572183"/>
                  <a:pt x="1234738" y="1569603"/>
                  <a:pt x="1240930" y="1566507"/>
                </a:cubicBezTo>
                <a:cubicBezTo>
                  <a:pt x="1247637" y="1562896"/>
                  <a:pt x="1252797" y="1563927"/>
                  <a:pt x="1257957" y="1569603"/>
                </a:cubicBezTo>
                <a:cubicBezTo>
                  <a:pt x="1272920" y="1586630"/>
                  <a:pt x="1290464" y="1602110"/>
                  <a:pt x="1298203" y="1624297"/>
                </a:cubicBezTo>
                <a:cubicBezTo>
                  <a:pt x="1300783" y="1631520"/>
                  <a:pt x="1304395" y="1633068"/>
                  <a:pt x="1311619" y="1629456"/>
                </a:cubicBezTo>
                <a:cubicBezTo>
                  <a:pt x="1333290" y="1618105"/>
                  <a:pt x="1354445" y="1605722"/>
                  <a:pt x="1375084" y="1592822"/>
                </a:cubicBezTo>
                <a:cubicBezTo>
                  <a:pt x="1382824" y="1588178"/>
                  <a:pt x="1381791" y="1584051"/>
                  <a:pt x="1377148" y="1578891"/>
                </a:cubicBezTo>
                <a:cubicBezTo>
                  <a:pt x="1361152" y="1560832"/>
                  <a:pt x="1356509" y="1537613"/>
                  <a:pt x="1349285" y="1515426"/>
                </a:cubicBezTo>
                <a:cubicBezTo>
                  <a:pt x="1347221" y="1509750"/>
                  <a:pt x="1348253" y="1505622"/>
                  <a:pt x="1353413" y="1502010"/>
                </a:cubicBezTo>
                <a:cubicBezTo>
                  <a:pt x="1364248" y="1493754"/>
                  <a:pt x="1375600" y="1485499"/>
                  <a:pt x="1385919" y="1476727"/>
                </a:cubicBezTo>
                <a:cubicBezTo>
                  <a:pt x="1391079" y="1472600"/>
                  <a:pt x="1395723" y="1473115"/>
                  <a:pt x="1400883" y="1476727"/>
                </a:cubicBezTo>
                <a:cubicBezTo>
                  <a:pt x="1419458" y="1489111"/>
                  <a:pt x="1440097" y="1498914"/>
                  <a:pt x="1452996" y="1518005"/>
                </a:cubicBezTo>
                <a:cubicBezTo>
                  <a:pt x="1457640" y="1525229"/>
                  <a:pt x="1463316" y="1525745"/>
                  <a:pt x="1470024" y="1519553"/>
                </a:cubicBezTo>
                <a:cubicBezTo>
                  <a:pt x="1487051" y="1503558"/>
                  <a:pt x="1503562" y="1487047"/>
                  <a:pt x="1519041" y="1470535"/>
                </a:cubicBezTo>
                <a:cubicBezTo>
                  <a:pt x="1525233" y="1464344"/>
                  <a:pt x="1525749" y="1458668"/>
                  <a:pt x="1518010" y="1453508"/>
                </a:cubicBezTo>
                <a:cubicBezTo>
                  <a:pt x="1498402" y="1440093"/>
                  <a:pt x="1488599" y="1418938"/>
                  <a:pt x="1475699" y="1400363"/>
                </a:cubicBezTo>
                <a:cubicBezTo>
                  <a:pt x="1472088" y="1395203"/>
                  <a:pt x="1472088" y="1391075"/>
                  <a:pt x="1476215" y="1386431"/>
                </a:cubicBezTo>
                <a:cubicBezTo>
                  <a:pt x="1484987" y="1375596"/>
                  <a:pt x="1493243" y="1364760"/>
                  <a:pt x="1501498" y="1353925"/>
                </a:cubicBezTo>
                <a:cubicBezTo>
                  <a:pt x="1505626" y="1348249"/>
                  <a:pt x="1510270" y="1348249"/>
                  <a:pt x="1515946" y="1349797"/>
                </a:cubicBezTo>
                <a:cubicBezTo>
                  <a:pt x="1538133" y="1357020"/>
                  <a:pt x="1560836" y="1362180"/>
                  <a:pt x="1579411" y="1377660"/>
                </a:cubicBezTo>
                <a:cubicBezTo>
                  <a:pt x="1584571" y="1382303"/>
                  <a:pt x="1588182" y="1382303"/>
                  <a:pt x="1592310" y="1375596"/>
                </a:cubicBezTo>
                <a:cubicBezTo>
                  <a:pt x="1605210" y="1354441"/>
                  <a:pt x="1617593" y="1333801"/>
                  <a:pt x="1628945" y="1312130"/>
                </a:cubicBezTo>
                <a:cubicBezTo>
                  <a:pt x="1632557" y="1304907"/>
                  <a:pt x="1631009" y="1300779"/>
                  <a:pt x="1623785" y="1298199"/>
                </a:cubicBezTo>
                <a:cubicBezTo>
                  <a:pt x="1605726" y="1291491"/>
                  <a:pt x="1591794" y="1278592"/>
                  <a:pt x="1577863" y="1265692"/>
                </a:cubicBezTo>
                <a:cubicBezTo>
                  <a:pt x="1560320" y="1248665"/>
                  <a:pt x="1560836" y="1253309"/>
                  <a:pt x="1571155" y="1230090"/>
                </a:cubicBezTo>
                <a:cubicBezTo>
                  <a:pt x="1574251" y="1222866"/>
                  <a:pt x="1577347" y="1215643"/>
                  <a:pt x="1579927" y="1208419"/>
                </a:cubicBezTo>
                <a:cubicBezTo>
                  <a:pt x="1582507" y="1200163"/>
                  <a:pt x="1587667" y="1197583"/>
                  <a:pt x="1596438" y="1197583"/>
                </a:cubicBezTo>
                <a:cubicBezTo>
                  <a:pt x="1618625" y="1198100"/>
                  <a:pt x="1640296" y="1197583"/>
                  <a:pt x="1660935" y="1207387"/>
                </a:cubicBezTo>
                <a:cubicBezTo>
                  <a:pt x="1668159" y="1210483"/>
                  <a:pt x="1672287" y="1209967"/>
                  <a:pt x="1675383" y="1201195"/>
                </a:cubicBezTo>
                <a:cubicBezTo>
                  <a:pt x="1682090" y="1178492"/>
                  <a:pt x="1688282" y="1155789"/>
                  <a:pt x="1693442" y="1132570"/>
                </a:cubicBezTo>
                <a:cubicBezTo>
                  <a:pt x="1695506" y="1123283"/>
                  <a:pt x="1692926" y="1119671"/>
                  <a:pt x="1684154" y="1119155"/>
                </a:cubicBezTo>
                <a:cubicBezTo>
                  <a:pt x="1660935" y="1117091"/>
                  <a:pt x="1641328" y="1104192"/>
                  <a:pt x="1621205" y="1093872"/>
                </a:cubicBezTo>
                <a:cubicBezTo>
                  <a:pt x="1616561" y="1091808"/>
                  <a:pt x="1613465" y="1088712"/>
                  <a:pt x="1614497" y="1083037"/>
                </a:cubicBezTo>
                <a:cubicBezTo>
                  <a:pt x="1616561" y="1069621"/>
                  <a:pt x="1618625" y="1055690"/>
                  <a:pt x="1620173" y="1042274"/>
                </a:cubicBezTo>
                <a:cubicBezTo>
                  <a:pt x="1621205" y="1034535"/>
                  <a:pt x="1625333" y="1031439"/>
                  <a:pt x="1632557" y="1029891"/>
                </a:cubicBezTo>
                <a:cubicBezTo>
                  <a:pt x="1653712" y="1025763"/>
                  <a:pt x="1673835" y="1018539"/>
                  <a:pt x="1696022" y="1022667"/>
                </a:cubicBezTo>
                <a:cubicBezTo>
                  <a:pt x="1704793" y="1024215"/>
                  <a:pt x="1708921" y="1020603"/>
                  <a:pt x="1709437" y="1010800"/>
                </a:cubicBezTo>
                <a:cubicBezTo>
                  <a:pt x="1710469" y="988612"/>
                  <a:pt x="1710985" y="966426"/>
                  <a:pt x="1709437" y="943723"/>
                </a:cubicBezTo>
                <a:cubicBezTo>
                  <a:pt x="1708921" y="933403"/>
                  <a:pt x="1704793" y="929791"/>
                  <a:pt x="1694990" y="931339"/>
                </a:cubicBezTo>
                <a:cubicBezTo>
                  <a:pt x="1680026" y="933919"/>
                  <a:pt x="1665063" y="931855"/>
                  <a:pt x="1650616" y="928243"/>
                </a:cubicBezTo>
                <a:cubicBezTo>
                  <a:pt x="1619141" y="919988"/>
                  <a:pt x="1621205" y="928243"/>
                  <a:pt x="1618109" y="892125"/>
                </a:cubicBezTo>
                <a:cubicBezTo>
                  <a:pt x="1617593" y="885933"/>
                  <a:pt x="1616561" y="880257"/>
                  <a:pt x="1615013" y="874582"/>
                </a:cubicBezTo>
                <a:cubicBezTo>
                  <a:pt x="1612949" y="866842"/>
                  <a:pt x="1616561" y="862714"/>
                  <a:pt x="1622753" y="859102"/>
                </a:cubicBezTo>
                <a:cubicBezTo>
                  <a:pt x="1642876" y="849299"/>
                  <a:pt x="1661967" y="836915"/>
                  <a:pt x="1684670" y="834851"/>
                </a:cubicBezTo>
                <a:cubicBezTo>
                  <a:pt x="1692410" y="834335"/>
                  <a:pt x="1696022" y="830724"/>
                  <a:pt x="1693442" y="821952"/>
                </a:cubicBezTo>
                <a:cubicBezTo>
                  <a:pt x="1687766" y="799249"/>
                  <a:pt x="1682090" y="776030"/>
                  <a:pt x="1674867" y="753327"/>
                </a:cubicBezTo>
                <a:cubicBezTo>
                  <a:pt x="1671771" y="744039"/>
                  <a:pt x="1667643" y="743007"/>
                  <a:pt x="1659903" y="746619"/>
                </a:cubicBezTo>
                <a:cubicBezTo>
                  <a:pt x="1638748" y="756423"/>
                  <a:pt x="1616561" y="755907"/>
                  <a:pt x="1594374" y="756423"/>
                </a:cubicBezTo>
                <a:cubicBezTo>
                  <a:pt x="1587667" y="756423"/>
                  <a:pt x="1583023" y="754359"/>
                  <a:pt x="1580443" y="747651"/>
                </a:cubicBezTo>
                <a:cubicBezTo>
                  <a:pt x="1575799" y="735784"/>
                  <a:pt x="1571155" y="724432"/>
                  <a:pt x="1565995" y="713081"/>
                </a:cubicBezTo>
                <a:cubicBezTo>
                  <a:pt x="1562900" y="705857"/>
                  <a:pt x="1564448" y="701213"/>
                  <a:pt x="1570123" y="696054"/>
                </a:cubicBezTo>
                <a:cubicBezTo>
                  <a:pt x="1586635" y="681090"/>
                  <a:pt x="1602114" y="664579"/>
                  <a:pt x="1623269" y="656323"/>
                </a:cubicBezTo>
                <a:cubicBezTo>
                  <a:pt x="1631009" y="653227"/>
                  <a:pt x="1632557" y="649616"/>
                  <a:pt x="1628429" y="641876"/>
                </a:cubicBezTo>
                <a:cubicBezTo>
                  <a:pt x="1617077" y="620721"/>
                  <a:pt x="1605210" y="599566"/>
                  <a:pt x="1592310" y="579443"/>
                </a:cubicBezTo>
                <a:cubicBezTo>
                  <a:pt x="1587667" y="572219"/>
                  <a:pt x="1584055" y="572219"/>
                  <a:pt x="1578379" y="576863"/>
                </a:cubicBezTo>
                <a:cubicBezTo>
                  <a:pt x="1564963" y="587698"/>
                  <a:pt x="1548968" y="594406"/>
                  <a:pt x="1532457" y="599050"/>
                </a:cubicBezTo>
                <a:cubicBezTo>
                  <a:pt x="1499950" y="607821"/>
                  <a:pt x="1510270" y="610917"/>
                  <a:pt x="1490147" y="585118"/>
                </a:cubicBezTo>
                <a:cubicBezTo>
                  <a:pt x="1486019" y="579443"/>
                  <a:pt x="1481891" y="574283"/>
                  <a:pt x="1477247" y="569123"/>
                </a:cubicBezTo>
                <a:cubicBezTo>
                  <a:pt x="1472088" y="563447"/>
                  <a:pt x="1472088" y="558288"/>
                  <a:pt x="1476731" y="552096"/>
                </a:cubicBezTo>
                <a:cubicBezTo>
                  <a:pt x="1489115" y="533521"/>
                  <a:pt x="1498918" y="513397"/>
                  <a:pt x="1518525" y="499982"/>
                </a:cubicBezTo>
                <a:cubicBezTo>
                  <a:pt x="1525233" y="495338"/>
                  <a:pt x="1525233" y="490178"/>
                  <a:pt x="1519557" y="483987"/>
                </a:cubicBezTo>
                <a:cubicBezTo>
                  <a:pt x="1503562" y="466960"/>
                  <a:pt x="1487051" y="450448"/>
                  <a:pt x="1470540" y="434453"/>
                </a:cubicBezTo>
                <a:cubicBezTo>
                  <a:pt x="1463316" y="427745"/>
                  <a:pt x="1458156" y="428261"/>
                  <a:pt x="1452480" y="436001"/>
                </a:cubicBezTo>
                <a:cubicBezTo>
                  <a:pt x="1443709" y="448384"/>
                  <a:pt x="1431841" y="457672"/>
                  <a:pt x="1418942" y="465412"/>
                </a:cubicBezTo>
                <a:cubicBezTo>
                  <a:pt x="1393143" y="481407"/>
                  <a:pt x="1393143" y="481407"/>
                  <a:pt x="1369408" y="463348"/>
                </a:cubicBezTo>
                <a:cubicBezTo>
                  <a:pt x="1364764" y="459736"/>
                  <a:pt x="1360121" y="455608"/>
                  <a:pt x="1354961" y="452512"/>
                </a:cubicBezTo>
                <a:cubicBezTo>
                  <a:pt x="1348253" y="448384"/>
                  <a:pt x="1347221" y="443225"/>
                  <a:pt x="1349801" y="436001"/>
                </a:cubicBezTo>
                <a:cubicBezTo>
                  <a:pt x="1357025" y="414330"/>
                  <a:pt x="1361668" y="391627"/>
                  <a:pt x="1377148" y="374084"/>
                </a:cubicBezTo>
                <a:cubicBezTo>
                  <a:pt x="1382307" y="368408"/>
                  <a:pt x="1381276" y="364280"/>
                  <a:pt x="1374052" y="360152"/>
                </a:cubicBezTo>
                <a:cubicBezTo>
                  <a:pt x="1353929" y="347769"/>
                  <a:pt x="1333806" y="335385"/>
                  <a:pt x="1312651" y="324550"/>
                </a:cubicBezTo>
                <a:cubicBezTo>
                  <a:pt x="1304911" y="320422"/>
                  <a:pt x="1299751" y="320422"/>
                  <a:pt x="1296655" y="329193"/>
                </a:cubicBezTo>
                <a:cubicBezTo>
                  <a:pt x="1288916" y="350865"/>
                  <a:pt x="1271888" y="365828"/>
                  <a:pt x="1256925" y="382855"/>
                </a:cubicBezTo>
                <a:cubicBezTo>
                  <a:pt x="1251249" y="389047"/>
                  <a:pt x="1246090" y="389563"/>
                  <a:pt x="1238866" y="386467"/>
                </a:cubicBezTo>
                <a:cubicBezTo>
                  <a:pt x="1228546" y="381307"/>
                  <a:pt x="1217711" y="377179"/>
                  <a:pt x="1206875" y="373052"/>
                </a:cubicBezTo>
                <a:cubicBezTo>
                  <a:pt x="1199136" y="370472"/>
                  <a:pt x="1196556" y="365312"/>
                  <a:pt x="1196556" y="357572"/>
                </a:cubicBezTo>
                <a:cubicBezTo>
                  <a:pt x="1197072" y="335385"/>
                  <a:pt x="1196556" y="313714"/>
                  <a:pt x="1206359" y="293075"/>
                </a:cubicBezTo>
                <a:cubicBezTo>
                  <a:pt x="1209971" y="285335"/>
                  <a:pt x="1208939" y="280692"/>
                  <a:pt x="1199652" y="278112"/>
                </a:cubicBezTo>
                <a:cubicBezTo>
                  <a:pt x="1176949" y="271404"/>
                  <a:pt x="1154246" y="265212"/>
                  <a:pt x="1131027" y="259537"/>
                </a:cubicBezTo>
                <a:cubicBezTo>
                  <a:pt x="1122255" y="257473"/>
                  <a:pt x="1119159" y="260569"/>
                  <a:pt x="1118127" y="268308"/>
                </a:cubicBezTo>
                <a:cubicBezTo>
                  <a:pt x="1116063" y="291527"/>
                  <a:pt x="1103164" y="311134"/>
                  <a:pt x="1093360" y="331258"/>
                </a:cubicBezTo>
                <a:cubicBezTo>
                  <a:pt x="1090780" y="336933"/>
                  <a:pt x="1086653" y="339513"/>
                  <a:pt x="1079945" y="338481"/>
                </a:cubicBezTo>
                <a:cubicBezTo>
                  <a:pt x="1067561" y="336417"/>
                  <a:pt x="1055178" y="334869"/>
                  <a:pt x="1042794" y="333837"/>
                </a:cubicBezTo>
                <a:cubicBezTo>
                  <a:pt x="1034539" y="332805"/>
                  <a:pt x="1029895" y="329193"/>
                  <a:pt x="1028347" y="320422"/>
                </a:cubicBezTo>
                <a:cubicBezTo>
                  <a:pt x="1024735" y="299783"/>
                  <a:pt x="1016996" y="279660"/>
                  <a:pt x="1021123" y="257989"/>
                </a:cubicBezTo>
                <a:cubicBezTo>
                  <a:pt x="1022671" y="248701"/>
                  <a:pt x="1019059" y="244057"/>
                  <a:pt x="1008740" y="243541"/>
                </a:cubicBezTo>
                <a:cubicBezTo>
                  <a:pt x="986553" y="242509"/>
                  <a:pt x="964366" y="242509"/>
                  <a:pt x="941663" y="243541"/>
                </a:cubicBezTo>
                <a:cubicBezTo>
                  <a:pt x="931859" y="244057"/>
                  <a:pt x="928247" y="248185"/>
                  <a:pt x="929795" y="256957"/>
                </a:cubicBezTo>
                <a:cubicBezTo>
                  <a:pt x="933923" y="279144"/>
                  <a:pt x="926184" y="299267"/>
                  <a:pt x="922572" y="320422"/>
                </a:cubicBezTo>
                <a:cubicBezTo>
                  <a:pt x="921024" y="328678"/>
                  <a:pt x="916896" y="332290"/>
                  <a:pt x="909156" y="333321"/>
                </a:cubicBezTo>
                <a:cubicBezTo>
                  <a:pt x="896773" y="334869"/>
                  <a:pt x="884389" y="335901"/>
                  <a:pt x="872006" y="337965"/>
                </a:cubicBezTo>
                <a:cubicBezTo>
                  <a:pt x="864782" y="339513"/>
                  <a:pt x="860654" y="336933"/>
                  <a:pt x="857559" y="330226"/>
                </a:cubicBezTo>
                <a:cubicBezTo>
                  <a:pt x="847755" y="310102"/>
                  <a:pt x="835371" y="291527"/>
                  <a:pt x="833308" y="268308"/>
                </a:cubicBezTo>
                <a:cubicBezTo>
                  <a:pt x="832276" y="259537"/>
                  <a:pt x="828664" y="256957"/>
                  <a:pt x="819892" y="259021"/>
                </a:cubicBezTo>
                <a:cubicBezTo>
                  <a:pt x="797705" y="264180"/>
                  <a:pt x="775518" y="269856"/>
                  <a:pt x="753847" y="276564"/>
                </a:cubicBezTo>
                <a:cubicBezTo>
                  <a:pt x="744044" y="279660"/>
                  <a:pt x="740948" y="283272"/>
                  <a:pt x="745591" y="293075"/>
                </a:cubicBezTo>
                <a:cubicBezTo>
                  <a:pt x="751783" y="308039"/>
                  <a:pt x="754879" y="323518"/>
                  <a:pt x="754879" y="339513"/>
                </a:cubicBezTo>
                <a:cubicBezTo>
                  <a:pt x="754879" y="367892"/>
                  <a:pt x="755395" y="367892"/>
                  <a:pt x="728564" y="378728"/>
                </a:cubicBezTo>
                <a:cubicBezTo>
                  <a:pt x="722888" y="380791"/>
                  <a:pt x="717213" y="383371"/>
                  <a:pt x="712053" y="385951"/>
                </a:cubicBezTo>
                <a:cubicBezTo>
                  <a:pt x="705345" y="389563"/>
                  <a:pt x="700185" y="388531"/>
                  <a:pt x="695026" y="382855"/>
                </a:cubicBezTo>
                <a:cubicBezTo>
                  <a:pt x="679546" y="365828"/>
                  <a:pt x="662519" y="350349"/>
                  <a:pt x="654779" y="328161"/>
                </a:cubicBezTo>
                <a:cubicBezTo>
                  <a:pt x="652200" y="320938"/>
                  <a:pt x="648588" y="319390"/>
                  <a:pt x="641364" y="323002"/>
                </a:cubicBezTo>
                <a:cubicBezTo>
                  <a:pt x="619693" y="334353"/>
                  <a:pt x="598538" y="346737"/>
                  <a:pt x="577899" y="359636"/>
                </a:cubicBezTo>
                <a:cubicBezTo>
                  <a:pt x="571707" y="363248"/>
                  <a:pt x="570159" y="366860"/>
                  <a:pt x="574803" y="372536"/>
                </a:cubicBezTo>
                <a:cubicBezTo>
                  <a:pt x="590798" y="390595"/>
                  <a:pt x="595958" y="413298"/>
                  <a:pt x="602666" y="435485"/>
                </a:cubicBezTo>
                <a:cubicBezTo>
                  <a:pt x="604730" y="442193"/>
                  <a:pt x="604214" y="446836"/>
                  <a:pt x="598022" y="450964"/>
                </a:cubicBezTo>
                <a:cubicBezTo>
                  <a:pt x="587702" y="458188"/>
                  <a:pt x="577383" y="466444"/>
                  <a:pt x="567579" y="474699"/>
                </a:cubicBezTo>
                <a:cubicBezTo>
                  <a:pt x="561388" y="479859"/>
                  <a:pt x="556744" y="478827"/>
                  <a:pt x="550552" y="474699"/>
                </a:cubicBezTo>
                <a:cubicBezTo>
                  <a:pt x="531977" y="462316"/>
                  <a:pt x="511854" y="451996"/>
                  <a:pt x="498438" y="432905"/>
                </a:cubicBezTo>
                <a:cubicBezTo>
                  <a:pt x="494310" y="426713"/>
                  <a:pt x="489151" y="426197"/>
                  <a:pt x="483475" y="431357"/>
                </a:cubicBezTo>
                <a:cubicBezTo>
                  <a:pt x="465932" y="447352"/>
                  <a:pt x="448904" y="464895"/>
                  <a:pt x="432393" y="482439"/>
                </a:cubicBezTo>
                <a:cubicBezTo>
                  <a:pt x="427233" y="488114"/>
                  <a:pt x="426717" y="493274"/>
                  <a:pt x="433425" y="497402"/>
                </a:cubicBezTo>
                <a:cubicBezTo>
                  <a:pt x="453032" y="510818"/>
                  <a:pt x="462836" y="531457"/>
                  <a:pt x="475735" y="550032"/>
                </a:cubicBezTo>
                <a:cubicBezTo>
                  <a:pt x="479863" y="555708"/>
                  <a:pt x="479863" y="560867"/>
                  <a:pt x="475219" y="566027"/>
                </a:cubicBezTo>
                <a:cubicBezTo>
                  <a:pt x="466964" y="576347"/>
                  <a:pt x="458708" y="587182"/>
                  <a:pt x="450968" y="597502"/>
                </a:cubicBezTo>
                <a:cubicBezTo>
                  <a:pt x="447357" y="602146"/>
                  <a:pt x="443745" y="603694"/>
                  <a:pt x="437553" y="601629"/>
                </a:cubicBezTo>
                <a:cubicBezTo>
                  <a:pt x="414850" y="594406"/>
                  <a:pt x="391631" y="589246"/>
                  <a:pt x="373056" y="573251"/>
                </a:cubicBezTo>
                <a:cubicBezTo>
                  <a:pt x="367896" y="568607"/>
                  <a:pt x="363768" y="568607"/>
                  <a:pt x="360156" y="575315"/>
                </a:cubicBezTo>
                <a:cubicBezTo>
                  <a:pt x="347257" y="596470"/>
                  <a:pt x="334358" y="617109"/>
                  <a:pt x="323522" y="638780"/>
                </a:cubicBezTo>
                <a:cubicBezTo>
                  <a:pt x="319910" y="646004"/>
                  <a:pt x="320942" y="650131"/>
                  <a:pt x="328166" y="652711"/>
                </a:cubicBezTo>
                <a:cubicBezTo>
                  <a:pt x="346225" y="659419"/>
                  <a:pt x="360672" y="672318"/>
                  <a:pt x="374088" y="685218"/>
                </a:cubicBezTo>
                <a:cubicBezTo>
                  <a:pt x="392147" y="702245"/>
                  <a:pt x="391115" y="698117"/>
                  <a:pt x="380795" y="720820"/>
                </a:cubicBezTo>
                <a:cubicBezTo>
                  <a:pt x="377700" y="728044"/>
                  <a:pt x="374604" y="735268"/>
                  <a:pt x="372024" y="742492"/>
                </a:cubicBezTo>
                <a:cubicBezTo>
                  <a:pt x="369444" y="750747"/>
                  <a:pt x="364284" y="753327"/>
                  <a:pt x="355513" y="753327"/>
                </a:cubicBezTo>
                <a:cubicBezTo>
                  <a:pt x="333326" y="752811"/>
                  <a:pt x="311655" y="753327"/>
                  <a:pt x="291015" y="743523"/>
                </a:cubicBezTo>
                <a:cubicBezTo>
                  <a:pt x="282760" y="739396"/>
                  <a:pt x="279148" y="742492"/>
                  <a:pt x="276568" y="751263"/>
                </a:cubicBezTo>
                <a:cubicBezTo>
                  <a:pt x="269860" y="773450"/>
                  <a:pt x="264185" y="796153"/>
                  <a:pt x="258509" y="818340"/>
                </a:cubicBezTo>
                <a:cubicBezTo>
                  <a:pt x="256445" y="827628"/>
                  <a:pt x="259025" y="831239"/>
                  <a:pt x="267796" y="831756"/>
                </a:cubicBezTo>
                <a:cubicBezTo>
                  <a:pt x="291015" y="833819"/>
                  <a:pt x="310623" y="846719"/>
                  <a:pt x="330746" y="857038"/>
                </a:cubicBezTo>
                <a:cubicBezTo>
                  <a:pt x="335905" y="859618"/>
                  <a:pt x="338485" y="863230"/>
                  <a:pt x="337453" y="869422"/>
                </a:cubicBezTo>
                <a:cubicBezTo>
                  <a:pt x="335389" y="881805"/>
                  <a:pt x="333842" y="894189"/>
                  <a:pt x="332810" y="906572"/>
                </a:cubicBezTo>
                <a:cubicBezTo>
                  <a:pt x="331778" y="915344"/>
                  <a:pt x="328166" y="919988"/>
                  <a:pt x="318878" y="922052"/>
                </a:cubicBezTo>
                <a:cubicBezTo>
                  <a:pt x="298239" y="925664"/>
                  <a:pt x="278116" y="932887"/>
                  <a:pt x="256445" y="929275"/>
                </a:cubicBezTo>
                <a:cubicBezTo>
                  <a:pt x="246125" y="927211"/>
                  <a:pt x="243029" y="932371"/>
                  <a:pt x="242514" y="942175"/>
                </a:cubicBezTo>
                <a:cubicBezTo>
                  <a:pt x="241482" y="963846"/>
                  <a:pt x="241482" y="985001"/>
                  <a:pt x="242514" y="1006672"/>
                </a:cubicBezTo>
                <a:cubicBezTo>
                  <a:pt x="243029" y="1018023"/>
                  <a:pt x="247157" y="1022667"/>
                  <a:pt x="257993" y="1020603"/>
                </a:cubicBezTo>
                <a:cubicBezTo>
                  <a:pt x="280180" y="1016475"/>
                  <a:pt x="300303" y="1024731"/>
                  <a:pt x="321458" y="1028343"/>
                </a:cubicBezTo>
                <a:cubicBezTo>
                  <a:pt x="327650" y="1029375"/>
                  <a:pt x="331262" y="1032987"/>
                  <a:pt x="331778" y="1039694"/>
                </a:cubicBezTo>
                <a:cubicBezTo>
                  <a:pt x="333326" y="1052594"/>
                  <a:pt x="334358" y="1065493"/>
                  <a:pt x="336937" y="1077877"/>
                </a:cubicBezTo>
                <a:cubicBezTo>
                  <a:pt x="338485" y="1085617"/>
                  <a:pt x="335905" y="1089744"/>
                  <a:pt x="329198" y="1093356"/>
                </a:cubicBezTo>
                <a:cubicBezTo>
                  <a:pt x="309075" y="1103676"/>
                  <a:pt x="289467" y="1115543"/>
                  <a:pt x="265733" y="1117607"/>
                </a:cubicBezTo>
                <a:cubicBezTo>
                  <a:pt x="257993" y="1118123"/>
                  <a:pt x="255929" y="1122251"/>
                  <a:pt x="257993" y="1129990"/>
                </a:cubicBezTo>
                <a:cubicBezTo>
                  <a:pt x="263669" y="1153209"/>
                  <a:pt x="269344" y="1175913"/>
                  <a:pt x="276568" y="1198615"/>
                </a:cubicBezTo>
                <a:cubicBezTo>
                  <a:pt x="279148" y="1207903"/>
                  <a:pt x="283276" y="1209451"/>
                  <a:pt x="291531" y="1205839"/>
                </a:cubicBezTo>
                <a:cubicBezTo>
                  <a:pt x="308559" y="1198100"/>
                  <a:pt x="327134" y="1196035"/>
                  <a:pt x="345709" y="1196035"/>
                </a:cubicBezTo>
                <a:cubicBezTo>
                  <a:pt x="371508" y="1196035"/>
                  <a:pt x="366348" y="1193456"/>
                  <a:pt x="375636" y="1216675"/>
                </a:cubicBezTo>
                <a:cubicBezTo>
                  <a:pt x="378216" y="1223382"/>
                  <a:pt x="380795" y="1230606"/>
                  <a:pt x="384407" y="1236798"/>
                </a:cubicBezTo>
                <a:cubicBezTo>
                  <a:pt x="389051" y="1245569"/>
                  <a:pt x="386987" y="1251761"/>
                  <a:pt x="379764" y="1257953"/>
                </a:cubicBezTo>
                <a:cubicBezTo>
                  <a:pt x="363252" y="1272400"/>
                  <a:pt x="348289" y="1288396"/>
                  <a:pt x="327134" y="1296651"/>
                </a:cubicBezTo>
                <a:cubicBezTo>
                  <a:pt x="319394" y="1299231"/>
                  <a:pt x="319394" y="1303875"/>
                  <a:pt x="322490" y="1310583"/>
                </a:cubicBezTo>
                <a:cubicBezTo>
                  <a:pt x="333842" y="1332254"/>
                  <a:pt x="346225" y="1353409"/>
                  <a:pt x="359124" y="1374048"/>
                </a:cubicBezTo>
                <a:cubicBezTo>
                  <a:pt x="362736" y="1379724"/>
                  <a:pt x="365832" y="1380755"/>
                  <a:pt x="370992" y="1376628"/>
                </a:cubicBezTo>
                <a:cubicBezTo>
                  <a:pt x="389051" y="1361148"/>
                  <a:pt x="412270" y="1355988"/>
                  <a:pt x="433941" y="1348765"/>
                </a:cubicBezTo>
                <a:cubicBezTo>
                  <a:pt x="441165" y="1346185"/>
                  <a:pt x="445809" y="1347217"/>
                  <a:pt x="450452" y="1353925"/>
                </a:cubicBezTo>
                <a:cubicBezTo>
                  <a:pt x="457676" y="1364760"/>
                  <a:pt x="465932" y="1374564"/>
                  <a:pt x="474187" y="1384367"/>
                </a:cubicBezTo>
                <a:cubicBezTo>
                  <a:pt x="478315" y="1389527"/>
                  <a:pt x="478831" y="1393655"/>
                  <a:pt x="475219" y="1399331"/>
                </a:cubicBezTo>
                <a:cubicBezTo>
                  <a:pt x="462320" y="1417906"/>
                  <a:pt x="452516" y="1439061"/>
                  <a:pt x="432909" y="1452476"/>
                </a:cubicBezTo>
                <a:cubicBezTo>
                  <a:pt x="426201" y="1457120"/>
                  <a:pt x="425685" y="1461764"/>
                  <a:pt x="431877" y="1468471"/>
                </a:cubicBezTo>
                <a:cubicBezTo>
                  <a:pt x="447873" y="1486015"/>
                  <a:pt x="464384" y="1502526"/>
                  <a:pt x="481927" y="1518521"/>
                </a:cubicBezTo>
                <a:cubicBezTo>
                  <a:pt x="488119" y="1524197"/>
                  <a:pt x="493279" y="1524197"/>
                  <a:pt x="497922" y="1517489"/>
                </a:cubicBezTo>
                <a:cubicBezTo>
                  <a:pt x="510822" y="1498398"/>
                  <a:pt x="531461" y="1488595"/>
                  <a:pt x="550036" y="1475695"/>
                </a:cubicBezTo>
                <a:cubicBezTo>
                  <a:pt x="556228" y="1471568"/>
                  <a:pt x="561388" y="1471568"/>
                  <a:pt x="567063" y="1476211"/>
                </a:cubicBezTo>
                <a:cubicBezTo>
                  <a:pt x="576867" y="1483951"/>
                  <a:pt x="586670" y="1491690"/>
                  <a:pt x="596474" y="1498914"/>
                </a:cubicBezTo>
                <a:cubicBezTo>
                  <a:pt x="602666" y="1503558"/>
                  <a:pt x="604214" y="1508202"/>
                  <a:pt x="601634" y="1515426"/>
                </a:cubicBezTo>
                <a:cubicBezTo>
                  <a:pt x="594926" y="1537097"/>
                  <a:pt x="589250" y="1559284"/>
                  <a:pt x="574287" y="1577343"/>
                </a:cubicBezTo>
                <a:cubicBezTo>
                  <a:pt x="569127" y="1583018"/>
                  <a:pt x="569643" y="1587146"/>
                  <a:pt x="576867" y="1591274"/>
                </a:cubicBezTo>
                <a:cubicBezTo>
                  <a:pt x="597506" y="1603658"/>
                  <a:pt x="618145" y="1616041"/>
                  <a:pt x="639300" y="1627393"/>
                </a:cubicBezTo>
                <a:cubicBezTo>
                  <a:pt x="647040" y="1631520"/>
                  <a:pt x="651168" y="1629973"/>
                  <a:pt x="653747" y="1622233"/>
                </a:cubicBezTo>
                <a:cubicBezTo>
                  <a:pt x="662003" y="1600562"/>
                  <a:pt x="678514" y="1585598"/>
                  <a:pt x="693478" y="1568571"/>
                </a:cubicBezTo>
                <a:cubicBezTo>
                  <a:pt x="699153" y="1562379"/>
                  <a:pt x="704313" y="1561864"/>
                  <a:pt x="711537" y="1564959"/>
                </a:cubicBezTo>
                <a:cubicBezTo>
                  <a:pt x="721856" y="1570119"/>
                  <a:pt x="732692" y="1574247"/>
                  <a:pt x="743528" y="1578375"/>
                </a:cubicBezTo>
                <a:cubicBezTo>
                  <a:pt x="751267" y="1580955"/>
                  <a:pt x="753847" y="1585598"/>
                  <a:pt x="753847" y="1593854"/>
                </a:cubicBezTo>
                <a:cubicBezTo>
                  <a:pt x="753331" y="1616041"/>
                  <a:pt x="753847" y="1637712"/>
                  <a:pt x="744044" y="1658351"/>
                </a:cubicBezTo>
                <a:cubicBezTo>
                  <a:pt x="739916" y="1667123"/>
                  <a:pt x="743012" y="1671251"/>
                  <a:pt x="752299" y="1673831"/>
                </a:cubicBezTo>
                <a:cubicBezTo>
                  <a:pt x="773970" y="1680538"/>
                  <a:pt x="796157" y="1686214"/>
                  <a:pt x="818344" y="1691374"/>
                </a:cubicBezTo>
                <a:cubicBezTo>
                  <a:pt x="827116" y="1693438"/>
                  <a:pt x="831760" y="1692406"/>
                  <a:pt x="832276" y="1682602"/>
                </a:cubicBezTo>
                <a:cubicBezTo>
                  <a:pt x="834340" y="1659383"/>
                  <a:pt x="846723" y="1639776"/>
                  <a:pt x="857043" y="1619653"/>
                </a:cubicBezTo>
                <a:cubicBezTo>
                  <a:pt x="859622" y="1614493"/>
                  <a:pt x="862718" y="1611397"/>
                  <a:pt x="868910" y="1612429"/>
                </a:cubicBezTo>
                <a:cubicBezTo>
                  <a:pt x="881809" y="1614493"/>
                  <a:pt x="895225" y="1616041"/>
                  <a:pt x="908640" y="1617589"/>
                </a:cubicBezTo>
                <a:cubicBezTo>
                  <a:pt x="916896" y="1618621"/>
                  <a:pt x="920508" y="1622749"/>
                  <a:pt x="922056" y="1630488"/>
                </a:cubicBezTo>
                <a:cubicBezTo>
                  <a:pt x="925668" y="1651128"/>
                  <a:pt x="933407" y="1671251"/>
                  <a:pt x="929279" y="1692922"/>
                </a:cubicBezTo>
                <a:cubicBezTo>
                  <a:pt x="927215" y="1703757"/>
                  <a:pt x="932375" y="1706853"/>
                  <a:pt x="942695" y="1707369"/>
                </a:cubicBezTo>
                <a:cubicBezTo>
                  <a:pt x="964366" y="1708401"/>
                  <a:pt x="985521" y="1708401"/>
                  <a:pt x="1007192" y="1707369"/>
                </a:cubicBezTo>
                <a:cubicBezTo>
                  <a:pt x="1018028" y="1706853"/>
                  <a:pt x="1022155" y="1702725"/>
                  <a:pt x="1020607" y="1692406"/>
                </a:cubicBezTo>
                <a:cubicBezTo>
                  <a:pt x="1016480" y="1670219"/>
                  <a:pt x="1024219" y="1650096"/>
                  <a:pt x="1028347" y="1628941"/>
                </a:cubicBezTo>
                <a:cubicBezTo>
                  <a:pt x="1029379" y="1621717"/>
                  <a:pt x="1033507" y="1618621"/>
                  <a:pt x="1040215" y="1617589"/>
                </a:cubicBezTo>
                <a:cubicBezTo>
                  <a:pt x="1053114" y="1616041"/>
                  <a:pt x="1066013" y="1615009"/>
                  <a:pt x="1078397" y="1612429"/>
                </a:cubicBezTo>
                <a:cubicBezTo>
                  <a:pt x="1085621" y="1611397"/>
                  <a:pt x="1089748" y="1613461"/>
                  <a:pt x="1092844" y="1619653"/>
                </a:cubicBezTo>
                <a:cubicBezTo>
                  <a:pt x="1102648" y="1639776"/>
                  <a:pt x="1115031" y="1658351"/>
                  <a:pt x="1117095" y="1681570"/>
                </a:cubicBezTo>
                <a:cubicBezTo>
                  <a:pt x="1118127" y="1690342"/>
                  <a:pt x="1121739" y="1692922"/>
                  <a:pt x="1130511" y="1690858"/>
                </a:cubicBezTo>
                <a:cubicBezTo>
                  <a:pt x="1152698" y="1685698"/>
                  <a:pt x="1174885" y="1680022"/>
                  <a:pt x="1196556" y="1673315"/>
                </a:cubicBezTo>
                <a:cubicBezTo>
                  <a:pt x="1206359" y="1670219"/>
                  <a:pt x="1209455" y="1666607"/>
                  <a:pt x="1204811" y="1656803"/>
                </a:cubicBezTo>
                <a:cubicBezTo>
                  <a:pt x="1200168" y="1643904"/>
                  <a:pt x="1196556" y="1627393"/>
                  <a:pt x="1198104" y="1613977"/>
                </a:cubicBezTo>
                <a:close/>
              </a:path>
            </a:pathLst>
          </a:custGeom>
          <a:solidFill>
            <a:schemeClr val="bg1"/>
          </a:solidFill>
          <a:ln w="5155" cap="flat">
            <a:noFill/>
            <a:prstDash val="solid"/>
            <a:miter/>
          </a:ln>
        </p:spPr>
        <p:txBody>
          <a:bodyPr rtlCol="0" anchor="ctr"/>
          <a:lstStyle/>
          <a:p>
            <a:endParaRPr lang="en-US" sz="2673"/>
          </a:p>
        </p:txBody>
      </p:sp>
      <p:sp>
        <p:nvSpPr>
          <p:cNvPr id="52" name="Freeform: Shape 51">
            <a:extLst>
              <a:ext uri="{FF2B5EF4-FFF2-40B4-BE49-F238E27FC236}">
                <a16:creationId xmlns:a16="http://schemas.microsoft.com/office/drawing/2014/main" id="{54C48116-DF0F-4187-A190-7F66C44BF701}"/>
              </a:ext>
            </a:extLst>
          </p:cNvPr>
          <p:cNvSpPr/>
          <p:nvPr userDrawn="1"/>
        </p:nvSpPr>
        <p:spPr>
          <a:xfrm rot="10800000" flipH="1">
            <a:off x="1389990" y="2425432"/>
            <a:ext cx="359539" cy="362885"/>
          </a:xfrm>
          <a:custGeom>
            <a:avLst/>
            <a:gdLst>
              <a:gd name="connsiteX0" fmla="*/ 185362 w 237706"/>
              <a:gd name="connsiteY0" fmla="*/ 130458 h 236466"/>
              <a:gd name="connsiteX1" fmla="*/ 237706 w 237706"/>
              <a:gd name="connsiteY1" fmla="*/ 130458 h 236466"/>
              <a:gd name="connsiteX2" fmla="*/ 234128 w 237706"/>
              <a:gd name="connsiteY2" fmla="*/ 154126 h 236466"/>
              <a:gd name="connsiteX3" fmla="*/ 165835 w 237706"/>
              <a:gd name="connsiteY3" fmla="*/ 229449 h 236466"/>
              <a:gd name="connsiteX4" fmla="*/ 131078 w 237706"/>
              <a:gd name="connsiteY4" fmla="*/ 236466 h 236466"/>
              <a:gd name="connsiteX5" fmla="*/ 131078 w 237706"/>
              <a:gd name="connsiteY5" fmla="*/ 186008 h 236466"/>
              <a:gd name="connsiteX6" fmla="*/ 146195 w 237706"/>
              <a:gd name="connsiteY6" fmla="*/ 182956 h 236466"/>
              <a:gd name="connsiteX7" fmla="*/ 177100 w 237706"/>
              <a:gd name="connsiteY7" fmla="*/ 157507 h 236466"/>
              <a:gd name="connsiteX8" fmla="*/ 0 w 237706"/>
              <a:gd name="connsiteY8" fmla="*/ 130458 h 236466"/>
              <a:gd name="connsiteX9" fmla="*/ 52344 w 237706"/>
              <a:gd name="connsiteY9" fmla="*/ 130458 h 236466"/>
              <a:gd name="connsiteX10" fmla="*/ 60606 w 237706"/>
              <a:gd name="connsiteY10" fmla="*/ 157507 h 236466"/>
              <a:gd name="connsiteX11" fmla="*/ 91511 w 237706"/>
              <a:gd name="connsiteY11" fmla="*/ 182956 h 236466"/>
              <a:gd name="connsiteX12" fmla="*/ 106628 w 237706"/>
              <a:gd name="connsiteY12" fmla="*/ 186008 h 236466"/>
              <a:gd name="connsiteX13" fmla="*/ 106628 w 237706"/>
              <a:gd name="connsiteY13" fmla="*/ 236466 h 236466"/>
              <a:gd name="connsiteX14" fmla="*/ 71871 w 237706"/>
              <a:gd name="connsiteY14" fmla="*/ 229449 h 236466"/>
              <a:gd name="connsiteX15" fmla="*/ 3579 w 237706"/>
              <a:gd name="connsiteY15" fmla="*/ 154126 h 236466"/>
              <a:gd name="connsiteX16" fmla="*/ 131078 w 237706"/>
              <a:gd name="connsiteY16" fmla="*/ 0 h 236466"/>
              <a:gd name="connsiteX17" fmla="*/ 165835 w 237706"/>
              <a:gd name="connsiteY17" fmla="*/ 7017 h 236466"/>
              <a:gd name="connsiteX18" fmla="*/ 234128 w 237706"/>
              <a:gd name="connsiteY18" fmla="*/ 82340 h 236466"/>
              <a:gd name="connsiteX19" fmla="*/ 237706 w 237706"/>
              <a:gd name="connsiteY19" fmla="*/ 106008 h 236466"/>
              <a:gd name="connsiteX20" fmla="*/ 185362 w 237706"/>
              <a:gd name="connsiteY20" fmla="*/ 106008 h 236466"/>
              <a:gd name="connsiteX21" fmla="*/ 177100 w 237706"/>
              <a:gd name="connsiteY21" fmla="*/ 78960 h 236466"/>
              <a:gd name="connsiteX22" fmla="*/ 146195 w 237706"/>
              <a:gd name="connsiteY22" fmla="*/ 53510 h 236466"/>
              <a:gd name="connsiteX23" fmla="*/ 131078 w 237706"/>
              <a:gd name="connsiteY23" fmla="*/ 50458 h 236466"/>
              <a:gd name="connsiteX24" fmla="*/ 106628 w 237706"/>
              <a:gd name="connsiteY24" fmla="*/ 0 h 236466"/>
              <a:gd name="connsiteX25" fmla="*/ 106628 w 237706"/>
              <a:gd name="connsiteY25" fmla="*/ 50458 h 236466"/>
              <a:gd name="connsiteX26" fmla="*/ 91511 w 237706"/>
              <a:gd name="connsiteY26" fmla="*/ 53510 h 236466"/>
              <a:gd name="connsiteX27" fmla="*/ 60606 w 237706"/>
              <a:gd name="connsiteY27" fmla="*/ 78960 h 236466"/>
              <a:gd name="connsiteX28" fmla="*/ 52344 w 237706"/>
              <a:gd name="connsiteY28" fmla="*/ 106008 h 236466"/>
              <a:gd name="connsiteX29" fmla="*/ 0 w 237706"/>
              <a:gd name="connsiteY29" fmla="*/ 106008 h 236466"/>
              <a:gd name="connsiteX30" fmla="*/ 3579 w 237706"/>
              <a:gd name="connsiteY30" fmla="*/ 82340 h 236466"/>
              <a:gd name="connsiteX31" fmla="*/ 71871 w 237706"/>
              <a:gd name="connsiteY31" fmla="*/ 7017 h 23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7706" h="236466">
                <a:moveTo>
                  <a:pt x="185362" y="130458"/>
                </a:moveTo>
                <a:lnTo>
                  <a:pt x="237706" y="130458"/>
                </a:lnTo>
                <a:lnTo>
                  <a:pt x="234128" y="154126"/>
                </a:lnTo>
                <a:cubicBezTo>
                  <a:pt x="223548" y="188141"/>
                  <a:pt x="198326" y="215706"/>
                  <a:pt x="165835" y="229449"/>
                </a:cubicBezTo>
                <a:lnTo>
                  <a:pt x="131078" y="236466"/>
                </a:lnTo>
                <a:lnTo>
                  <a:pt x="131078" y="186008"/>
                </a:lnTo>
                <a:lnTo>
                  <a:pt x="146195" y="182956"/>
                </a:lnTo>
                <a:cubicBezTo>
                  <a:pt x="158800" y="177624"/>
                  <a:pt x="169526" y="168717"/>
                  <a:pt x="177100" y="157507"/>
                </a:cubicBezTo>
                <a:close/>
                <a:moveTo>
                  <a:pt x="0" y="130458"/>
                </a:moveTo>
                <a:lnTo>
                  <a:pt x="52344" y="130458"/>
                </a:lnTo>
                <a:lnTo>
                  <a:pt x="60606" y="157507"/>
                </a:lnTo>
                <a:cubicBezTo>
                  <a:pt x="68180" y="168717"/>
                  <a:pt x="78906" y="177624"/>
                  <a:pt x="91511" y="182956"/>
                </a:cubicBezTo>
                <a:lnTo>
                  <a:pt x="106628" y="186008"/>
                </a:lnTo>
                <a:lnTo>
                  <a:pt x="106628" y="236466"/>
                </a:lnTo>
                <a:lnTo>
                  <a:pt x="71871" y="229449"/>
                </a:lnTo>
                <a:cubicBezTo>
                  <a:pt x="39380" y="215706"/>
                  <a:pt x="14159" y="188141"/>
                  <a:pt x="3579" y="154126"/>
                </a:cubicBezTo>
                <a:close/>
                <a:moveTo>
                  <a:pt x="131078" y="0"/>
                </a:moveTo>
                <a:lnTo>
                  <a:pt x="165835" y="7017"/>
                </a:lnTo>
                <a:cubicBezTo>
                  <a:pt x="198326" y="20760"/>
                  <a:pt x="223548" y="48325"/>
                  <a:pt x="234128" y="82340"/>
                </a:cubicBezTo>
                <a:lnTo>
                  <a:pt x="237706" y="106008"/>
                </a:lnTo>
                <a:lnTo>
                  <a:pt x="185362" y="106008"/>
                </a:lnTo>
                <a:lnTo>
                  <a:pt x="177100" y="78960"/>
                </a:lnTo>
                <a:cubicBezTo>
                  <a:pt x="169526" y="67749"/>
                  <a:pt x="158800" y="58842"/>
                  <a:pt x="146195" y="53510"/>
                </a:cubicBezTo>
                <a:lnTo>
                  <a:pt x="131078" y="50458"/>
                </a:lnTo>
                <a:close/>
                <a:moveTo>
                  <a:pt x="106628" y="0"/>
                </a:moveTo>
                <a:lnTo>
                  <a:pt x="106628" y="50458"/>
                </a:lnTo>
                <a:lnTo>
                  <a:pt x="91511" y="53510"/>
                </a:lnTo>
                <a:cubicBezTo>
                  <a:pt x="78906" y="58842"/>
                  <a:pt x="68180" y="67749"/>
                  <a:pt x="60606" y="78960"/>
                </a:cubicBezTo>
                <a:lnTo>
                  <a:pt x="52344" y="106008"/>
                </a:lnTo>
                <a:lnTo>
                  <a:pt x="0" y="106008"/>
                </a:lnTo>
                <a:lnTo>
                  <a:pt x="3579" y="82340"/>
                </a:lnTo>
                <a:cubicBezTo>
                  <a:pt x="14159" y="48325"/>
                  <a:pt x="39380" y="20760"/>
                  <a:pt x="71871" y="70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solidFill>
                <a:schemeClr val="tx1"/>
              </a:solidFill>
            </a:endParaRPr>
          </a:p>
        </p:txBody>
      </p:sp>
      <p:sp>
        <p:nvSpPr>
          <p:cNvPr id="53" name="Oval 52">
            <a:extLst>
              <a:ext uri="{FF2B5EF4-FFF2-40B4-BE49-F238E27FC236}">
                <a16:creationId xmlns:a16="http://schemas.microsoft.com/office/drawing/2014/main" id="{1CB88625-BD84-4AC0-8A04-F9D426252DC6}"/>
              </a:ext>
            </a:extLst>
          </p:cNvPr>
          <p:cNvSpPr/>
          <p:nvPr userDrawn="1"/>
        </p:nvSpPr>
        <p:spPr>
          <a:xfrm rot="10800000" flipH="1">
            <a:off x="1509924" y="2546165"/>
            <a:ext cx="119675" cy="12142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54" name="Rectangle: Top Corners Rounded 53">
            <a:extLst>
              <a:ext uri="{FF2B5EF4-FFF2-40B4-BE49-F238E27FC236}">
                <a16:creationId xmlns:a16="http://schemas.microsoft.com/office/drawing/2014/main" id="{FDB0D61A-55FF-42B8-B442-7B044B1376C5}"/>
              </a:ext>
            </a:extLst>
          </p:cNvPr>
          <p:cNvSpPr/>
          <p:nvPr userDrawn="1"/>
        </p:nvSpPr>
        <p:spPr>
          <a:xfrm rot="10800000" flipH="1">
            <a:off x="710246" y="385094"/>
            <a:ext cx="1850394" cy="107258"/>
          </a:xfrm>
          <a:prstGeom prst="round2SameRect">
            <a:avLst>
              <a:gd name="adj1" fmla="val 50000"/>
              <a:gd name="adj2" fmla="val 0"/>
            </a:avLst>
          </a:prstGeom>
          <a:solidFill>
            <a:schemeClr val="accent2">
              <a:lumMod val="7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55" name="Rectangle: Top Corners Rounded 54">
            <a:extLst>
              <a:ext uri="{FF2B5EF4-FFF2-40B4-BE49-F238E27FC236}">
                <a16:creationId xmlns:a16="http://schemas.microsoft.com/office/drawing/2014/main" id="{18A1D6DB-506D-44F9-B480-A76B310C3E71}"/>
              </a:ext>
            </a:extLst>
          </p:cNvPr>
          <p:cNvSpPr/>
          <p:nvPr userDrawn="1"/>
        </p:nvSpPr>
        <p:spPr>
          <a:xfrm rot="10800000" flipH="1">
            <a:off x="951848" y="485441"/>
            <a:ext cx="1367194" cy="385767"/>
          </a:xfrm>
          <a:prstGeom prst="round2SameRect">
            <a:avLst>
              <a:gd name="adj1" fmla="val 50000"/>
              <a:gd name="adj2" fmla="val 0"/>
            </a:avLst>
          </a:prstGeom>
          <a:solidFill>
            <a:schemeClr val="accent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56" name="TextBox 55">
            <a:extLst>
              <a:ext uri="{FF2B5EF4-FFF2-40B4-BE49-F238E27FC236}">
                <a16:creationId xmlns:a16="http://schemas.microsoft.com/office/drawing/2014/main" id="{DC50F240-F8DE-4A86-B350-32B373D2B6BC}"/>
              </a:ext>
            </a:extLst>
          </p:cNvPr>
          <p:cNvSpPr txBox="1"/>
          <p:nvPr userDrawn="1"/>
        </p:nvSpPr>
        <p:spPr>
          <a:xfrm>
            <a:off x="433698" y="9094156"/>
            <a:ext cx="5099740" cy="753441"/>
          </a:xfrm>
          <a:custGeom>
            <a:avLst/>
            <a:gdLst>
              <a:gd name="connsiteX0" fmla="*/ 918715 w 3349328"/>
              <a:gd name="connsiteY0" fmla="*/ 111816 h 487710"/>
              <a:gd name="connsiteX1" fmla="*/ 918715 w 3349328"/>
              <a:gd name="connsiteY1" fmla="*/ 374535 h 487710"/>
              <a:gd name="connsiteX2" fmla="*/ 946303 w 3349328"/>
              <a:gd name="connsiteY2" fmla="*/ 374535 h 487710"/>
              <a:gd name="connsiteX3" fmla="*/ 1052905 w 3349328"/>
              <a:gd name="connsiteY3" fmla="*/ 327170 h 487710"/>
              <a:gd name="connsiteX4" fmla="*/ 1079813 w 3349328"/>
              <a:gd name="connsiteY4" fmla="*/ 243005 h 487710"/>
              <a:gd name="connsiteX5" fmla="*/ 1052905 w 3349328"/>
              <a:gd name="connsiteY5" fmla="*/ 159181 h 487710"/>
              <a:gd name="connsiteX6" fmla="*/ 946303 w 3349328"/>
              <a:gd name="connsiteY6" fmla="*/ 111816 h 487710"/>
              <a:gd name="connsiteX7" fmla="*/ 2629830 w 3349328"/>
              <a:gd name="connsiteY7" fmla="*/ 102981 h 487710"/>
              <a:gd name="connsiteX8" fmla="*/ 2629830 w 3349328"/>
              <a:gd name="connsiteY8" fmla="*/ 218535 h 487710"/>
              <a:gd name="connsiteX9" fmla="*/ 2652342 w 3349328"/>
              <a:gd name="connsiteY9" fmla="*/ 218535 h 487710"/>
              <a:gd name="connsiteX10" fmla="*/ 2707256 w 3349328"/>
              <a:gd name="connsiteY10" fmla="*/ 202610 h 487710"/>
              <a:gd name="connsiteX11" fmla="*/ 2725333 w 3349328"/>
              <a:gd name="connsiteY11" fmla="*/ 160588 h 487710"/>
              <a:gd name="connsiteX12" fmla="*/ 2707256 w 3349328"/>
              <a:gd name="connsiteY12" fmla="*/ 118906 h 487710"/>
              <a:gd name="connsiteX13" fmla="*/ 2652342 w 3349328"/>
              <a:gd name="connsiteY13" fmla="*/ 102981 h 487710"/>
              <a:gd name="connsiteX14" fmla="*/ 222349 w 3349328"/>
              <a:gd name="connsiteY14" fmla="*/ 23791 h 487710"/>
              <a:gd name="connsiteX15" fmla="*/ 343001 w 3349328"/>
              <a:gd name="connsiteY15" fmla="*/ 23791 h 487710"/>
              <a:gd name="connsiteX16" fmla="*/ 564934 w 3349328"/>
              <a:gd name="connsiteY16" fmla="*/ 307580 h 487710"/>
              <a:gd name="connsiteX17" fmla="*/ 564934 w 3349328"/>
              <a:gd name="connsiteY17" fmla="*/ 23791 h 487710"/>
              <a:gd name="connsiteX18" fmla="*/ 685587 w 3349328"/>
              <a:gd name="connsiteY18" fmla="*/ 23791 h 487710"/>
              <a:gd name="connsiteX19" fmla="*/ 685587 w 3349328"/>
              <a:gd name="connsiteY19" fmla="*/ 487710 h 487710"/>
              <a:gd name="connsiteX20" fmla="*/ 564934 w 3349328"/>
              <a:gd name="connsiteY20" fmla="*/ 487710 h 487710"/>
              <a:gd name="connsiteX21" fmla="*/ 343001 w 3349328"/>
              <a:gd name="connsiteY21" fmla="*/ 203580 h 487710"/>
              <a:gd name="connsiteX22" fmla="*/ 343001 w 3349328"/>
              <a:gd name="connsiteY22" fmla="*/ 487710 h 487710"/>
              <a:gd name="connsiteX23" fmla="*/ 222349 w 3349328"/>
              <a:gd name="connsiteY23" fmla="*/ 487710 h 487710"/>
              <a:gd name="connsiteX24" fmla="*/ 0 w 3349328"/>
              <a:gd name="connsiteY24" fmla="*/ 23791 h 487710"/>
              <a:gd name="connsiteX25" fmla="*/ 120653 w 3349328"/>
              <a:gd name="connsiteY25" fmla="*/ 23791 h 487710"/>
              <a:gd name="connsiteX26" fmla="*/ 120653 w 3349328"/>
              <a:gd name="connsiteY26" fmla="*/ 487710 h 487710"/>
              <a:gd name="connsiteX27" fmla="*/ 0 w 3349328"/>
              <a:gd name="connsiteY27" fmla="*/ 487710 h 487710"/>
              <a:gd name="connsiteX28" fmla="*/ 2887110 w 3349328"/>
              <a:gd name="connsiteY28" fmla="*/ 11217 h 487710"/>
              <a:gd name="connsiteX29" fmla="*/ 3031213 w 3349328"/>
              <a:gd name="connsiteY29" fmla="*/ 11217 h 487710"/>
              <a:gd name="connsiteX30" fmla="*/ 3118899 w 3349328"/>
              <a:gd name="connsiteY30" fmla="*/ 137647 h 487710"/>
              <a:gd name="connsiteX31" fmla="*/ 3203186 w 3349328"/>
              <a:gd name="connsiteY31" fmla="*/ 11217 h 487710"/>
              <a:gd name="connsiteX32" fmla="*/ 3349328 w 3349328"/>
              <a:gd name="connsiteY32" fmla="*/ 11217 h 487710"/>
              <a:gd name="connsiteX33" fmla="*/ 3175657 w 3349328"/>
              <a:gd name="connsiteY33" fmla="*/ 252183 h 487710"/>
              <a:gd name="connsiteX34" fmla="*/ 3175657 w 3349328"/>
              <a:gd name="connsiteY34" fmla="*/ 475135 h 487710"/>
              <a:gd name="connsiteX35" fmla="*/ 3055003 w 3349328"/>
              <a:gd name="connsiteY35" fmla="*/ 475135 h 487710"/>
              <a:gd name="connsiteX36" fmla="*/ 3055003 w 3349328"/>
              <a:gd name="connsiteY36" fmla="*/ 252183 h 487710"/>
              <a:gd name="connsiteX37" fmla="*/ 2509178 w 3349328"/>
              <a:gd name="connsiteY37" fmla="*/ 11217 h 487710"/>
              <a:gd name="connsiteX38" fmla="*/ 2696784 w 3349328"/>
              <a:gd name="connsiteY38" fmla="*/ 11217 h 487710"/>
              <a:gd name="connsiteX39" fmla="*/ 2818457 w 3349328"/>
              <a:gd name="connsiteY39" fmla="*/ 60497 h 487710"/>
              <a:gd name="connsiteX40" fmla="*/ 2850405 w 3349328"/>
              <a:gd name="connsiteY40" fmla="*/ 153960 h 487710"/>
              <a:gd name="connsiteX41" fmla="*/ 2813699 w 3349328"/>
              <a:gd name="connsiteY41" fmla="*/ 252183 h 487710"/>
              <a:gd name="connsiteX42" fmla="*/ 2749123 w 3349328"/>
              <a:gd name="connsiteY42" fmla="*/ 284810 h 487710"/>
              <a:gd name="connsiteX43" fmla="*/ 2894927 w 3349328"/>
              <a:gd name="connsiteY43" fmla="*/ 475135 h 487710"/>
              <a:gd name="connsiteX44" fmla="*/ 2745046 w 3349328"/>
              <a:gd name="connsiteY44" fmla="*/ 475135 h 487710"/>
              <a:gd name="connsiteX45" fmla="*/ 2629830 w 3349328"/>
              <a:gd name="connsiteY45" fmla="*/ 297045 h 487710"/>
              <a:gd name="connsiteX46" fmla="*/ 2629830 w 3349328"/>
              <a:gd name="connsiteY46" fmla="*/ 475135 h 487710"/>
              <a:gd name="connsiteX47" fmla="*/ 2509178 w 3349328"/>
              <a:gd name="connsiteY47" fmla="*/ 475135 h 487710"/>
              <a:gd name="connsiteX48" fmla="*/ 2136647 w 3349328"/>
              <a:gd name="connsiteY48" fmla="*/ 11217 h 487710"/>
              <a:gd name="connsiteX49" fmla="*/ 2455441 w 3349328"/>
              <a:gd name="connsiteY49" fmla="*/ 11217 h 487710"/>
              <a:gd name="connsiteX50" fmla="*/ 2455441 w 3349328"/>
              <a:gd name="connsiteY50" fmla="*/ 111816 h 487710"/>
              <a:gd name="connsiteX51" fmla="*/ 2355520 w 3349328"/>
              <a:gd name="connsiteY51" fmla="*/ 111816 h 487710"/>
              <a:gd name="connsiteX52" fmla="*/ 2355520 w 3349328"/>
              <a:gd name="connsiteY52" fmla="*/ 475135 h 487710"/>
              <a:gd name="connsiteX53" fmla="*/ 2234868 w 3349328"/>
              <a:gd name="connsiteY53" fmla="*/ 475135 h 487710"/>
              <a:gd name="connsiteX54" fmla="*/ 2234868 w 3349328"/>
              <a:gd name="connsiteY54" fmla="*/ 111816 h 487710"/>
              <a:gd name="connsiteX55" fmla="*/ 2136647 w 3349328"/>
              <a:gd name="connsiteY55" fmla="*/ 111816 h 487710"/>
              <a:gd name="connsiteX56" fmla="*/ 1281429 w 3349328"/>
              <a:gd name="connsiteY56" fmla="*/ 11217 h 487710"/>
              <a:gd name="connsiteX57" fmla="*/ 1402081 w 3349328"/>
              <a:gd name="connsiteY57" fmla="*/ 11217 h 487710"/>
              <a:gd name="connsiteX58" fmla="*/ 1402081 w 3349328"/>
              <a:gd name="connsiteY58" fmla="*/ 262151 h 487710"/>
              <a:gd name="connsiteX59" fmla="*/ 1403101 w 3349328"/>
              <a:gd name="connsiteY59" fmla="*/ 307310 h 487710"/>
              <a:gd name="connsiteX60" fmla="*/ 1446264 w 3349328"/>
              <a:gd name="connsiteY60" fmla="*/ 373180 h 487710"/>
              <a:gd name="connsiteX61" fmla="*/ 1482289 w 3349328"/>
              <a:gd name="connsiteY61" fmla="*/ 380992 h 487710"/>
              <a:gd name="connsiteX62" fmla="*/ 1548903 w 3349328"/>
              <a:gd name="connsiteY62" fmla="*/ 350091 h 487710"/>
              <a:gd name="connsiteX63" fmla="*/ 1565557 w 3349328"/>
              <a:gd name="connsiteY63" fmla="*/ 262151 h 487710"/>
              <a:gd name="connsiteX64" fmla="*/ 1565557 w 3349328"/>
              <a:gd name="connsiteY64" fmla="*/ 11217 h 487710"/>
              <a:gd name="connsiteX65" fmla="*/ 1686210 w 3349328"/>
              <a:gd name="connsiteY65" fmla="*/ 11217 h 487710"/>
              <a:gd name="connsiteX66" fmla="*/ 1686210 w 3349328"/>
              <a:gd name="connsiteY66" fmla="*/ 278692 h 487710"/>
              <a:gd name="connsiteX67" fmla="*/ 1679413 w 3349328"/>
              <a:gd name="connsiteY67" fmla="*/ 350064 h 487710"/>
              <a:gd name="connsiteX68" fmla="*/ 1629112 w 3349328"/>
              <a:gd name="connsiteY68" fmla="*/ 433672 h 487710"/>
              <a:gd name="connsiteX69" fmla="*/ 1478212 w 3349328"/>
              <a:gd name="connsiteY69" fmla="*/ 487030 h 487710"/>
              <a:gd name="connsiteX70" fmla="*/ 1327990 w 3349328"/>
              <a:gd name="connsiteY70" fmla="*/ 432652 h 487710"/>
              <a:gd name="connsiteX71" fmla="*/ 1288906 w 3349328"/>
              <a:gd name="connsiteY71" fmla="*/ 360940 h 487710"/>
              <a:gd name="connsiteX72" fmla="*/ 1281429 w 3349328"/>
              <a:gd name="connsiteY72" fmla="*/ 278692 h 487710"/>
              <a:gd name="connsiteX73" fmla="*/ 798063 w 3349328"/>
              <a:gd name="connsiteY73" fmla="*/ 11217 h 487710"/>
              <a:gd name="connsiteX74" fmla="*/ 976153 w 3349328"/>
              <a:gd name="connsiteY74" fmla="*/ 11217 h 487710"/>
              <a:gd name="connsiteX75" fmla="*/ 1097146 w 3349328"/>
              <a:gd name="connsiteY75" fmla="*/ 47581 h 487710"/>
              <a:gd name="connsiteX76" fmla="*/ 1181093 w 3349328"/>
              <a:gd name="connsiteY76" fmla="*/ 142065 h 487710"/>
              <a:gd name="connsiteX77" fmla="*/ 1204883 w 3349328"/>
              <a:gd name="connsiteY77" fmla="*/ 243005 h 487710"/>
              <a:gd name="connsiteX78" fmla="*/ 1161210 w 3349328"/>
              <a:gd name="connsiteY78" fmla="*/ 377084 h 487710"/>
              <a:gd name="connsiteX79" fmla="*/ 1049564 w 3349328"/>
              <a:gd name="connsiteY79" fmla="*/ 462560 h 487710"/>
              <a:gd name="connsiteX80" fmla="*/ 976153 w 3349328"/>
              <a:gd name="connsiteY80" fmla="*/ 475135 h 487710"/>
              <a:gd name="connsiteX81" fmla="*/ 798063 w 3349328"/>
              <a:gd name="connsiteY81" fmla="*/ 475135 h 487710"/>
              <a:gd name="connsiteX82" fmla="*/ 1939788 w 3349328"/>
              <a:gd name="connsiteY82" fmla="*/ 0 h 487710"/>
              <a:gd name="connsiteX83" fmla="*/ 2086950 w 3349328"/>
              <a:gd name="connsiteY83" fmla="*/ 37726 h 487710"/>
              <a:gd name="connsiteX84" fmla="*/ 2038689 w 3349328"/>
              <a:gd name="connsiteY84" fmla="*/ 131529 h 487710"/>
              <a:gd name="connsiteX85" fmla="*/ 1958953 w 3349328"/>
              <a:gd name="connsiteY85" fmla="*/ 100602 h 487710"/>
              <a:gd name="connsiteX86" fmla="*/ 1924196 w 3349328"/>
              <a:gd name="connsiteY86" fmla="*/ 110494 h 487710"/>
              <a:gd name="connsiteX87" fmla="*/ 1906822 w 3349328"/>
              <a:gd name="connsiteY87" fmla="*/ 140514 h 487710"/>
              <a:gd name="connsiteX88" fmla="*/ 1929629 w 3349328"/>
              <a:gd name="connsiteY88" fmla="*/ 172233 h 487710"/>
              <a:gd name="connsiteX89" fmla="*/ 1990911 w 3349328"/>
              <a:gd name="connsiteY89" fmla="*/ 193384 h 487710"/>
              <a:gd name="connsiteX90" fmla="*/ 2082150 w 3349328"/>
              <a:gd name="connsiteY90" fmla="*/ 246468 h 487710"/>
              <a:gd name="connsiteX91" fmla="*/ 2105644 w 3349328"/>
              <a:gd name="connsiteY91" fmla="*/ 321663 h 487710"/>
              <a:gd name="connsiteX92" fmla="*/ 2002323 w 3349328"/>
              <a:gd name="connsiteY92" fmla="*/ 475119 h 487710"/>
              <a:gd name="connsiteX93" fmla="*/ 1924834 w 3349328"/>
              <a:gd name="connsiteY93" fmla="*/ 487710 h 487710"/>
              <a:gd name="connsiteX94" fmla="*/ 1763397 w 3349328"/>
              <a:gd name="connsiteY94" fmla="*/ 435031 h 487710"/>
              <a:gd name="connsiteX95" fmla="*/ 1815056 w 3349328"/>
              <a:gd name="connsiteY95" fmla="*/ 337828 h 487710"/>
              <a:gd name="connsiteX96" fmla="*/ 1921653 w 3349328"/>
              <a:gd name="connsiteY96" fmla="*/ 387110 h 487710"/>
              <a:gd name="connsiteX97" fmla="*/ 1961503 w 3349328"/>
              <a:gd name="connsiteY97" fmla="*/ 376122 h 487710"/>
              <a:gd name="connsiteX98" fmla="*/ 1980572 w 3349328"/>
              <a:gd name="connsiteY98" fmla="*/ 341106 h 487710"/>
              <a:gd name="connsiteX99" fmla="*/ 1959463 w 3349328"/>
              <a:gd name="connsiteY99" fmla="*/ 306773 h 487710"/>
              <a:gd name="connsiteX100" fmla="*/ 1906693 w 3349328"/>
              <a:gd name="connsiteY100" fmla="*/ 285828 h 487710"/>
              <a:gd name="connsiteX101" fmla="*/ 1850180 w 3349328"/>
              <a:gd name="connsiteY101" fmla="*/ 267498 h 487710"/>
              <a:gd name="connsiteX102" fmla="*/ 1818860 w 3349328"/>
              <a:gd name="connsiteY102" fmla="*/ 249165 h 487710"/>
              <a:gd name="connsiteX103" fmla="*/ 1781750 w 3349328"/>
              <a:gd name="connsiteY103" fmla="*/ 156833 h 487710"/>
              <a:gd name="connsiteX104" fmla="*/ 1820155 w 3349328"/>
              <a:gd name="connsiteY104" fmla="*/ 49903 h 487710"/>
              <a:gd name="connsiteX105" fmla="*/ 1939788 w 3349328"/>
              <a:gd name="connsiteY105" fmla="*/ 0 h 48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328" h="487710">
                <a:moveTo>
                  <a:pt x="918715" y="111816"/>
                </a:moveTo>
                <a:lnTo>
                  <a:pt x="918715" y="374535"/>
                </a:lnTo>
                <a:lnTo>
                  <a:pt x="946303" y="374535"/>
                </a:lnTo>
                <a:cubicBezTo>
                  <a:pt x="993757" y="374535"/>
                  <a:pt x="1029291" y="358747"/>
                  <a:pt x="1052905" y="327170"/>
                </a:cubicBezTo>
                <a:cubicBezTo>
                  <a:pt x="1070843" y="303090"/>
                  <a:pt x="1079813" y="275035"/>
                  <a:pt x="1079813" y="243005"/>
                </a:cubicBezTo>
                <a:cubicBezTo>
                  <a:pt x="1079813" y="210977"/>
                  <a:pt x="1070843" y="183035"/>
                  <a:pt x="1052905" y="159181"/>
                </a:cubicBezTo>
                <a:cubicBezTo>
                  <a:pt x="1029065" y="127605"/>
                  <a:pt x="993530" y="111816"/>
                  <a:pt x="946303" y="111816"/>
                </a:cubicBezTo>
                <a:close/>
                <a:moveTo>
                  <a:pt x="2629830" y="102981"/>
                </a:moveTo>
                <a:lnTo>
                  <a:pt x="2629830" y="218535"/>
                </a:lnTo>
                <a:lnTo>
                  <a:pt x="2652342" y="218535"/>
                </a:lnTo>
                <a:cubicBezTo>
                  <a:pt x="2677810" y="218535"/>
                  <a:pt x="2696115" y="213227"/>
                  <a:pt x="2707256" y="202610"/>
                </a:cubicBezTo>
                <a:cubicBezTo>
                  <a:pt x="2719308" y="191085"/>
                  <a:pt x="2725333" y="177079"/>
                  <a:pt x="2725333" y="160588"/>
                </a:cubicBezTo>
                <a:cubicBezTo>
                  <a:pt x="2725333" y="144097"/>
                  <a:pt x="2719308" y="130203"/>
                  <a:pt x="2707256" y="118906"/>
                </a:cubicBezTo>
                <a:cubicBezTo>
                  <a:pt x="2695885" y="108289"/>
                  <a:pt x="2677580" y="102981"/>
                  <a:pt x="2652342" y="102981"/>
                </a:cubicBezTo>
                <a:close/>
                <a:moveTo>
                  <a:pt x="222349" y="23791"/>
                </a:moveTo>
                <a:lnTo>
                  <a:pt x="343001" y="23791"/>
                </a:lnTo>
                <a:lnTo>
                  <a:pt x="564934" y="307580"/>
                </a:lnTo>
                <a:lnTo>
                  <a:pt x="564934" y="23791"/>
                </a:lnTo>
                <a:lnTo>
                  <a:pt x="685587" y="23791"/>
                </a:lnTo>
                <a:lnTo>
                  <a:pt x="685587" y="487710"/>
                </a:lnTo>
                <a:lnTo>
                  <a:pt x="564934" y="487710"/>
                </a:lnTo>
                <a:lnTo>
                  <a:pt x="343001" y="203580"/>
                </a:lnTo>
                <a:lnTo>
                  <a:pt x="343001" y="487710"/>
                </a:lnTo>
                <a:lnTo>
                  <a:pt x="222349" y="487710"/>
                </a:lnTo>
                <a:close/>
                <a:moveTo>
                  <a:pt x="0" y="23791"/>
                </a:moveTo>
                <a:lnTo>
                  <a:pt x="120653" y="23791"/>
                </a:lnTo>
                <a:lnTo>
                  <a:pt x="120653" y="487710"/>
                </a:lnTo>
                <a:lnTo>
                  <a:pt x="0" y="487710"/>
                </a:lnTo>
                <a:close/>
                <a:moveTo>
                  <a:pt x="2887110" y="11217"/>
                </a:moveTo>
                <a:lnTo>
                  <a:pt x="3031213" y="11217"/>
                </a:lnTo>
                <a:lnTo>
                  <a:pt x="3118899" y="137647"/>
                </a:lnTo>
                <a:lnTo>
                  <a:pt x="3203186" y="11217"/>
                </a:lnTo>
                <a:lnTo>
                  <a:pt x="3349328" y="11217"/>
                </a:lnTo>
                <a:lnTo>
                  <a:pt x="3175657" y="252183"/>
                </a:lnTo>
                <a:lnTo>
                  <a:pt x="3175657" y="475135"/>
                </a:lnTo>
                <a:lnTo>
                  <a:pt x="3055003" y="475135"/>
                </a:lnTo>
                <a:lnTo>
                  <a:pt x="3055003" y="252183"/>
                </a:lnTo>
                <a:close/>
                <a:moveTo>
                  <a:pt x="2509178" y="11217"/>
                </a:moveTo>
                <a:lnTo>
                  <a:pt x="2696784" y="11217"/>
                </a:lnTo>
                <a:cubicBezTo>
                  <a:pt x="2751617" y="11217"/>
                  <a:pt x="2792173" y="27643"/>
                  <a:pt x="2818457" y="60497"/>
                </a:cubicBezTo>
                <a:cubicBezTo>
                  <a:pt x="2839755" y="87006"/>
                  <a:pt x="2850405" y="118161"/>
                  <a:pt x="2850405" y="153960"/>
                </a:cubicBezTo>
                <a:cubicBezTo>
                  <a:pt x="2850405" y="194971"/>
                  <a:pt x="2838170" y="227712"/>
                  <a:pt x="2813699" y="252183"/>
                </a:cubicBezTo>
                <a:cubicBezTo>
                  <a:pt x="2798065" y="267816"/>
                  <a:pt x="2776540" y="278692"/>
                  <a:pt x="2749123" y="284810"/>
                </a:cubicBezTo>
                <a:lnTo>
                  <a:pt x="2894927" y="475135"/>
                </a:lnTo>
                <a:lnTo>
                  <a:pt x="2745046" y="475135"/>
                </a:lnTo>
                <a:lnTo>
                  <a:pt x="2629830" y="297045"/>
                </a:lnTo>
                <a:lnTo>
                  <a:pt x="2629830" y="475135"/>
                </a:lnTo>
                <a:lnTo>
                  <a:pt x="2509178" y="475135"/>
                </a:lnTo>
                <a:close/>
                <a:moveTo>
                  <a:pt x="2136647" y="11217"/>
                </a:moveTo>
                <a:lnTo>
                  <a:pt x="2455441" y="11217"/>
                </a:lnTo>
                <a:lnTo>
                  <a:pt x="2455441" y="111816"/>
                </a:lnTo>
                <a:lnTo>
                  <a:pt x="2355520" y="111816"/>
                </a:lnTo>
                <a:lnTo>
                  <a:pt x="2355520" y="475135"/>
                </a:lnTo>
                <a:lnTo>
                  <a:pt x="2234868" y="475135"/>
                </a:lnTo>
                <a:lnTo>
                  <a:pt x="2234868" y="111816"/>
                </a:lnTo>
                <a:lnTo>
                  <a:pt x="2136647" y="111816"/>
                </a:lnTo>
                <a:close/>
                <a:moveTo>
                  <a:pt x="1281429" y="11217"/>
                </a:moveTo>
                <a:lnTo>
                  <a:pt x="1402081" y="11217"/>
                </a:lnTo>
                <a:lnTo>
                  <a:pt x="1402081" y="262151"/>
                </a:lnTo>
                <a:cubicBezTo>
                  <a:pt x="1402081" y="282294"/>
                  <a:pt x="1402421" y="297347"/>
                  <a:pt x="1403101" y="307310"/>
                </a:cubicBezTo>
                <a:cubicBezTo>
                  <a:pt x="1405367" y="338775"/>
                  <a:pt x="1419754" y="360733"/>
                  <a:pt x="1446264" y="373180"/>
                </a:cubicBezTo>
                <a:cubicBezTo>
                  <a:pt x="1457139" y="378388"/>
                  <a:pt x="1469148" y="380992"/>
                  <a:pt x="1482289" y="380992"/>
                </a:cubicBezTo>
                <a:cubicBezTo>
                  <a:pt x="1511745" y="380992"/>
                  <a:pt x="1533949" y="370691"/>
                  <a:pt x="1548903" y="350091"/>
                </a:cubicBezTo>
                <a:cubicBezTo>
                  <a:pt x="1560006" y="334924"/>
                  <a:pt x="1565557" y="305610"/>
                  <a:pt x="1565557" y="262151"/>
                </a:cubicBezTo>
                <a:lnTo>
                  <a:pt x="1565557" y="11217"/>
                </a:lnTo>
                <a:lnTo>
                  <a:pt x="1686210" y="11217"/>
                </a:lnTo>
                <a:lnTo>
                  <a:pt x="1686210" y="278692"/>
                </a:lnTo>
                <a:cubicBezTo>
                  <a:pt x="1686210" y="306561"/>
                  <a:pt x="1683944" y="330351"/>
                  <a:pt x="1679413" y="350064"/>
                </a:cubicBezTo>
                <a:cubicBezTo>
                  <a:pt x="1672389" y="380652"/>
                  <a:pt x="1655622" y="408522"/>
                  <a:pt x="1629112" y="433672"/>
                </a:cubicBezTo>
                <a:cubicBezTo>
                  <a:pt x="1591500" y="469244"/>
                  <a:pt x="1541200" y="487030"/>
                  <a:pt x="1478212" y="487030"/>
                </a:cubicBezTo>
                <a:cubicBezTo>
                  <a:pt x="1414090" y="487030"/>
                  <a:pt x="1364016" y="468904"/>
                  <a:pt x="1327990" y="432652"/>
                </a:cubicBezTo>
                <a:cubicBezTo>
                  <a:pt x="1308958" y="413619"/>
                  <a:pt x="1295929" y="389715"/>
                  <a:pt x="1288906" y="360940"/>
                </a:cubicBezTo>
                <a:cubicBezTo>
                  <a:pt x="1283921" y="340548"/>
                  <a:pt x="1281429" y="313131"/>
                  <a:pt x="1281429" y="278692"/>
                </a:cubicBezTo>
                <a:close/>
                <a:moveTo>
                  <a:pt x="798063" y="11217"/>
                </a:moveTo>
                <a:lnTo>
                  <a:pt x="976153" y="11217"/>
                </a:lnTo>
                <a:cubicBezTo>
                  <a:pt x="1019656" y="11217"/>
                  <a:pt x="1059987" y="23337"/>
                  <a:pt x="1097146" y="47581"/>
                </a:cubicBezTo>
                <a:cubicBezTo>
                  <a:pt x="1133625" y="71146"/>
                  <a:pt x="1161607" y="102641"/>
                  <a:pt x="1181093" y="142065"/>
                </a:cubicBezTo>
                <a:cubicBezTo>
                  <a:pt x="1196954" y="174692"/>
                  <a:pt x="1204883" y="208339"/>
                  <a:pt x="1204883" y="243005"/>
                </a:cubicBezTo>
                <a:cubicBezTo>
                  <a:pt x="1204883" y="291267"/>
                  <a:pt x="1190325" y="335960"/>
                  <a:pt x="1161210" y="377084"/>
                </a:cubicBezTo>
                <a:cubicBezTo>
                  <a:pt x="1132096" y="418207"/>
                  <a:pt x="1094879" y="446699"/>
                  <a:pt x="1049564" y="462560"/>
                </a:cubicBezTo>
                <a:cubicBezTo>
                  <a:pt x="1025547" y="470943"/>
                  <a:pt x="1001077" y="475135"/>
                  <a:pt x="976153" y="475135"/>
                </a:cubicBezTo>
                <a:lnTo>
                  <a:pt x="798063" y="475135"/>
                </a:lnTo>
                <a:close/>
                <a:moveTo>
                  <a:pt x="1939788" y="0"/>
                </a:moveTo>
                <a:cubicBezTo>
                  <a:pt x="1989862" y="0"/>
                  <a:pt x="2038916" y="12575"/>
                  <a:pt x="2086950" y="37726"/>
                </a:cubicBezTo>
                <a:lnTo>
                  <a:pt x="2038689" y="131529"/>
                </a:lnTo>
                <a:cubicBezTo>
                  <a:pt x="2012339" y="110910"/>
                  <a:pt x="1985760" y="100602"/>
                  <a:pt x="1958953" y="100602"/>
                </a:cubicBezTo>
                <a:cubicBezTo>
                  <a:pt x="1946007" y="100602"/>
                  <a:pt x="1934421" y="103899"/>
                  <a:pt x="1924196" y="110494"/>
                </a:cubicBezTo>
                <a:cubicBezTo>
                  <a:pt x="1912613" y="118000"/>
                  <a:pt x="1906822" y="128007"/>
                  <a:pt x="1906822" y="140514"/>
                </a:cubicBezTo>
                <a:cubicBezTo>
                  <a:pt x="1906822" y="152792"/>
                  <a:pt x="1914423" y="163365"/>
                  <a:pt x="1929629" y="172233"/>
                </a:cubicBezTo>
                <a:cubicBezTo>
                  <a:pt x="1936440" y="176330"/>
                  <a:pt x="1956869" y="183380"/>
                  <a:pt x="1990911" y="193384"/>
                </a:cubicBezTo>
                <a:cubicBezTo>
                  <a:pt x="2033583" y="205862"/>
                  <a:pt x="2063995" y="223556"/>
                  <a:pt x="2082150" y="246468"/>
                </a:cubicBezTo>
                <a:cubicBezTo>
                  <a:pt x="2097812" y="265976"/>
                  <a:pt x="2105644" y="291040"/>
                  <a:pt x="2105644" y="321663"/>
                </a:cubicBezTo>
                <a:cubicBezTo>
                  <a:pt x="2105644" y="400148"/>
                  <a:pt x="2071204" y="451300"/>
                  <a:pt x="2002323" y="475119"/>
                </a:cubicBezTo>
                <a:cubicBezTo>
                  <a:pt x="1978306" y="483513"/>
                  <a:pt x="1952476" y="487710"/>
                  <a:pt x="1924834" y="487710"/>
                </a:cubicBezTo>
                <a:cubicBezTo>
                  <a:pt x="1866829" y="487710"/>
                  <a:pt x="1813018" y="470151"/>
                  <a:pt x="1763397" y="435031"/>
                </a:cubicBezTo>
                <a:lnTo>
                  <a:pt x="1815056" y="337828"/>
                </a:lnTo>
                <a:cubicBezTo>
                  <a:pt x="1851383" y="370682"/>
                  <a:pt x="1886915" y="387110"/>
                  <a:pt x="1921653" y="387110"/>
                </a:cubicBezTo>
                <a:cubicBezTo>
                  <a:pt x="1937319" y="387110"/>
                  <a:pt x="1950602" y="383447"/>
                  <a:pt x="1961503" y="376122"/>
                </a:cubicBezTo>
                <a:cubicBezTo>
                  <a:pt x="1974216" y="367884"/>
                  <a:pt x="1980572" y="356212"/>
                  <a:pt x="1980572" y="341106"/>
                </a:cubicBezTo>
                <a:cubicBezTo>
                  <a:pt x="1980572" y="327372"/>
                  <a:pt x="1973536" y="315929"/>
                  <a:pt x="1959463" y="306773"/>
                </a:cubicBezTo>
                <a:cubicBezTo>
                  <a:pt x="1949023" y="299905"/>
                  <a:pt x="1931433" y="292924"/>
                  <a:pt x="1906693" y="285828"/>
                </a:cubicBezTo>
                <a:cubicBezTo>
                  <a:pt x="1876736" y="277003"/>
                  <a:pt x="1857898" y="270893"/>
                  <a:pt x="1850180" y="267498"/>
                </a:cubicBezTo>
                <a:cubicBezTo>
                  <a:pt x="1837923" y="262294"/>
                  <a:pt x="1827484" y="256182"/>
                  <a:pt x="1818860" y="249165"/>
                </a:cubicBezTo>
                <a:cubicBezTo>
                  <a:pt x="1794119" y="228798"/>
                  <a:pt x="1781750" y="198021"/>
                  <a:pt x="1781750" y="156833"/>
                </a:cubicBezTo>
                <a:cubicBezTo>
                  <a:pt x="1781750" y="113833"/>
                  <a:pt x="1794552" y="78189"/>
                  <a:pt x="1820155" y="49903"/>
                </a:cubicBezTo>
                <a:cubicBezTo>
                  <a:pt x="1850063" y="16634"/>
                  <a:pt x="1889941" y="0"/>
                  <a:pt x="1939788" y="0"/>
                </a:cubicBezTo>
                <a:close/>
              </a:path>
            </a:pathLst>
          </a:custGeom>
          <a:solidFill>
            <a:schemeClr val="bg1"/>
          </a:solidFill>
          <a:ln>
            <a:noFill/>
          </a:ln>
          <a:effectLst/>
        </p:spPr>
        <p:txBody>
          <a:bodyPr rot="0" spcFirstLastPara="0" vertOverflow="overflow" horzOverflow="overflow" vert="horz" wrap="square" lIns="135791" tIns="67895" rIns="135791" bIns="67895" numCol="1" spcCol="0" rtlCol="0" fromWordArt="0" anchor="t" anchorCtr="0" forceAA="0" compatLnSpc="1">
            <a:prstTxWarp prst="textNoShape">
              <a:avLst/>
            </a:prstTxWarp>
            <a:noAutofit/>
          </a:bodyPr>
          <a:lstStyle/>
          <a:p>
            <a:pPr algn="ctr"/>
            <a:endParaRPr lang="ko-KR" altLang="en-US" sz="8019" dirty="0">
              <a:latin typeface="Aharoni" panose="02010803020104030203" pitchFamily="2" charset="-79"/>
              <a:cs typeface="Aharoni" panose="02010803020104030203" pitchFamily="2" charset="-79"/>
            </a:endParaRPr>
          </a:p>
        </p:txBody>
      </p:sp>
      <p:sp>
        <p:nvSpPr>
          <p:cNvPr id="57" name="TextBox 56">
            <a:extLst>
              <a:ext uri="{FF2B5EF4-FFF2-40B4-BE49-F238E27FC236}">
                <a16:creationId xmlns:a16="http://schemas.microsoft.com/office/drawing/2014/main" id="{A0AE5792-052C-425C-AEBF-0DF8BD95BBA5}"/>
              </a:ext>
            </a:extLst>
          </p:cNvPr>
          <p:cNvSpPr txBox="1"/>
          <p:nvPr userDrawn="1"/>
        </p:nvSpPr>
        <p:spPr>
          <a:xfrm>
            <a:off x="3197610" y="7833645"/>
            <a:ext cx="1205206" cy="1038750"/>
          </a:xfrm>
          <a:custGeom>
            <a:avLst/>
            <a:gdLst>
              <a:gd name="connsiteX0" fmla="*/ 717483 w 844822"/>
              <a:gd name="connsiteY0" fmla="*/ 542899 h 717660"/>
              <a:gd name="connsiteX1" fmla="*/ 753792 w 844822"/>
              <a:gd name="connsiteY1" fmla="*/ 536357 h 717660"/>
              <a:gd name="connsiteX2" fmla="*/ 818277 w 844822"/>
              <a:gd name="connsiteY2" fmla="*/ 562525 h 717660"/>
              <a:gd name="connsiteX3" fmla="*/ 844822 w 844822"/>
              <a:gd name="connsiteY3" fmla="*/ 626631 h 717660"/>
              <a:gd name="connsiteX4" fmla="*/ 818276 w 844822"/>
              <a:gd name="connsiteY4" fmla="*/ 691109 h 717660"/>
              <a:gd name="connsiteX5" fmla="*/ 753792 w 844822"/>
              <a:gd name="connsiteY5" fmla="*/ 717660 h 717660"/>
              <a:gd name="connsiteX6" fmla="*/ 687428 w 844822"/>
              <a:gd name="connsiteY6" fmla="*/ 691108 h 717660"/>
              <a:gd name="connsiteX7" fmla="*/ 660499 w 844822"/>
              <a:gd name="connsiteY7" fmla="*/ 626631 h 717660"/>
              <a:gd name="connsiteX8" fmla="*/ 687428 w 844822"/>
              <a:gd name="connsiteY8" fmla="*/ 562525 h 717660"/>
              <a:gd name="connsiteX9" fmla="*/ 717483 w 844822"/>
              <a:gd name="connsiteY9" fmla="*/ 542899 h 717660"/>
              <a:gd name="connsiteX10" fmla="*/ 291596 w 844822"/>
              <a:gd name="connsiteY10" fmla="*/ 251558 h 717660"/>
              <a:gd name="connsiteX11" fmla="*/ 153352 w 844822"/>
              <a:gd name="connsiteY11" fmla="*/ 466855 h 717660"/>
              <a:gd name="connsiteX12" fmla="*/ 291596 w 844822"/>
              <a:gd name="connsiteY12" fmla="*/ 466855 h 717660"/>
              <a:gd name="connsiteX13" fmla="*/ 291596 w 844822"/>
              <a:gd name="connsiteY13" fmla="*/ 0 h 717660"/>
              <a:gd name="connsiteX14" fmla="*/ 444192 w 844822"/>
              <a:gd name="connsiteY14" fmla="*/ 0 h 717660"/>
              <a:gd name="connsiteX15" fmla="*/ 444192 w 844822"/>
              <a:gd name="connsiteY15" fmla="*/ 466856 h 717660"/>
              <a:gd name="connsiteX16" fmla="*/ 524269 w 844822"/>
              <a:gd name="connsiteY16" fmla="*/ 466855 h 717660"/>
              <a:gd name="connsiteX17" fmla="*/ 469123 w 844822"/>
              <a:gd name="connsiteY17" fmla="*/ 602080 h 717660"/>
              <a:gd name="connsiteX18" fmla="*/ 444192 w 844822"/>
              <a:gd name="connsiteY18" fmla="*/ 602080 h 717660"/>
              <a:gd name="connsiteX19" fmla="*/ 444192 w 844822"/>
              <a:gd name="connsiteY19" fmla="*/ 705574 h 717660"/>
              <a:gd name="connsiteX20" fmla="*/ 291596 w 844822"/>
              <a:gd name="connsiteY20" fmla="*/ 705574 h 717660"/>
              <a:gd name="connsiteX21" fmla="*/ 291596 w 844822"/>
              <a:gd name="connsiteY21" fmla="*/ 602080 h 717660"/>
              <a:gd name="connsiteX22" fmla="*/ 0 w 844822"/>
              <a:gd name="connsiteY22" fmla="*/ 602080 h 717660"/>
              <a:gd name="connsiteX23" fmla="*/ 0 w 844822"/>
              <a:gd name="connsiteY23" fmla="*/ 478944 h 71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4822" h="717660">
                <a:moveTo>
                  <a:pt x="717483" y="542899"/>
                </a:moveTo>
                <a:cubicBezTo>
                  <a:pt x="728544" y="538538"/>
                  <a:pt x="740647" y="536358"/>
                  <a:pt x="753792" y="536357"/>
                </a:cubicBezTo>
                <a:cubicBezTo>
                  <a:pt x="779084" y="536357"/>
                  <a:pt x="800579" y="545079"/>
                  <a:pt x="818277" y="562525"/>
                </a:cubicBezTo>
                <a:cubicBezTo>
                  <a:pt x="835975" y="579971"/>
                  <a:pt x="844822" y="601339"/>
                  <a:pt x="844822" y="626631"/>
                </a:cubicBezTo>
                <a:cubicBezTo>
                  <a:pt x="844822" y="651914"/>
                  <a:pt x="835975" y="673405"/>
                  <a:pt x="818276" y="691109"/>
                </a:cubicBezTo>
                <a:cubicBezTo>
                  <a:pt x="800579" y="708810"/>
                  <a:pt x="779084" y="717660"/>
                  <a:pt x="753792" y="717660"/>
                </a:cubicBezTo>
                <a:cubicBezTo>
                  <a:pt x="727501" y="717660"/>
                  <a:pt x="705381" y="708810"/>
                  <a:pt x="687428" y="691108"/>
                </a:cubicBezTo>
                <a:cubicBezTo>
                  <a:pt x="669474" y="673405"/>
                  <a:pt x="660499" y="651914"/>
                  <a:pt x="660499" y="626631"/>
                </a:cubicBezTo>
                <a:cubicBezTo>
                  <a:pt x="660499" y="601339"/>
                  <a:pt x="669474" y="579971"/>
                  <a:pt x="687428" y="562525"/>
                </a:cubicBezTo>
                <a:cubicBezTo>
                  <a:pt x="696405" y="553802"/>
                  <a:pt x="706423" y="547260"/>
                  <a:pt x="717483" y="542899"/>
                </a:cubicBezTo>
                <a:close/>
                <a:moveTo>
                  <a:pt x="291596" y="251558"/>
                </a:moveTo>
                <a:lnTo>
                  <a:pt x="153352" y="466855"/>
                </a:lnTo>
                <a:lnTo>
                  <a:pt x="291596" y="466855"/>
                </a:lnTo>
                <a:close/>
                <a:moveTo>
                  <a:pt x="291596" y="0"/>
                </a:moveTo>
                <a:lnTo>
                  <a:pt x="444192" y="0"/>
                </a:lnTo>
                <a:lnTo>
                  <a:pt x="444192" y="466856"/>
                </a:lnTo>
                <a:lnTo>
                  <a:pt x="524269" y="466855"/>
                </a:lnTo>
                <a:lnTo>
                  <a:pt x="469123" y="602080"/>
                </a:lnTo>
                <a:lnTo>
                  <a:pt x="444192" y="602080"/>
                </a:lnTo>
                <a:lnTo>
                  <a:pt x="444192" y="705574"/>
                </a:lnTo>
                <a:lnTo>
                  <a:pt x="291596" y="705574"/>
                </a:lnTo>
                <a:lnTo>
                  <a:pt x="291596" y="602080"/>
                </a:lnTo>
                <a:lnTo>
                  <a:pt x="0" y="602080"/>
                </a:lnTo>
                <a:lnTo>
                  <a:pt x="0" y="478944"/>
                </a:lnTo>
                <a:close/>
              </a:path>
            </a:pathLst>
          </a:custGeom>
          <a:solidFill>
            <a:schemeClr val="bg1"/>
          </a:solidFill>
          <a:ln w="12700">
            <a:noFill/>
          </a:ln>
          <a:effectLst/>
        </p:spPr>
        <p:txBody>
          <a:bodyPr rot="0" spcFirstLastPara="0" vertOverflow="overflow" horzOverflow="overflow" vert="horz" wrap="square" lIns="135791" tIns="67895" rIns="135791" bIns="67895" numCol="1" spcCol="0" rtlCol="0" fromWordArt="0" anchor="t" anchorCtr="0" forceAA="0" compatLnSpc="1">
            <a:prstTxWarp prst="textNoShape">
              <a:avLst/>
            </a:prstTxWarp>
            <a:noAutofit/>
          </a:bodyPr>
          <a:lstStyle/>
          <a:p>
            <a:pPr algn="ctr"/>
            <a:endParaRPr lang="ko-KR" altLang="en-US" sz="8019" dirty="0">
              <a:latin typeface="Aharoni" panose="02010803020104030203" pitchFamily="2" charset="-79"/>
              <a:cs typeface="Aharoni" panose="02010803020104030203" pitchFamily="2" charset="-79"/>
            </a:endParaRPr>
          </a:p>
        </p:txBody>
      </p:sp>
      <p:grpSp>
        <p:nvGrpSpPr>
          <p:cNvPr id="58" name="Group 57">
            <a:extLst>
              <a:ext uri="{FF2B5EF4-FFF2-40B4-BE49-F238E27FC236}">
                <a16:creationId xmlns:a16="http://schemas.microsoft.com/office/drawing/2014/main" id="{85B43318-2DB8-4BB3-B9A0-1354FEE4DB4F}"/>
              </a:ext>
            </a:extLst>
          </p:cNvPr>
          <p:cNvGrpSpPr/>
          <p:nvPr userDrawn="1"/>
        </p:nvGrpSpPr>
        <p:grpSpPr>
          <a:xfrm>
            <a:off x="1655242" y="322168"/>
            <a:ext cx="2386556" cy="2180260"/>
            <a:chOff x="6486650" y="2648852"/>
            <a:chExt cx="2745260" cy="2471860"/>
          </a:xfrm>
          <a:solidFill>
            <a:schemeClr val="bg1">
              <a:alpha val="5000"/>
            </a:schemeClr>
          </a:solidFill>
        </p:grpSpPr>
        <p:sp>
          <p:nvSpPr>
            <p:cNvPr id="59" name="Freeform: Shape 58">
              <a:extLst>
                <a:ext uri="{FF2B5EF4-FFF2-40B4-BE49-F238E27FC236}">
                  <a16:creationId xmlns:a16="http://schemas.microsoft.com/office/drawing/2014/main" id="{0934DCFA-D112-40A3-AF10-E7F0DCB664A9}"/>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sz="2673"/>
            </a:p>
          </p:txBody>
        </p:sp>
        <p:grpSp>
          <p:nvGrpSpPr>
            <p:cNvPr id="60" name="Group 59">
              <a:extLst>
                <a:ext uri="{FF2B5EF4-FFF2-40B4-BE49-F238E27FC236}">
                  <a16:creationId xmlns:a16="http://schemas.microsoft.com/office/drawing/2014/main" id="{CD1301E3-DB0A-4D14-8837-E77509D7406C}"/>
                </a:ext>
              </a:extLst>
            </p:cNvPr>
            <p:cNvGrpSpPr/>
            <p:nvPr/>
          </p:nvGrpSpPr>
          <p:grpSpPr>
            <a:xfrm>
              <a:off x="7392963" y="2648852"/>
              <a:ext cx="1838947" cy="1835405"/>
              <a:chOff x="7167947" y="1624190"/>
              <a:chExt cx="2677922" cy="2672763"/>
            </a:xfrm>
            <a:grpFill/>
          </p:grpSpPr>
          <p:sp>
            <p:nvSpPr>
              <p:cNvPr id="61" name="Freeform: Shape 60">
                <a:extLst>
                  <a:ext uri="{FF2B5EF4-FFF2-40B4-BE49-F238E27FC236}">
                    <a16:creationId xmlns:a16="http://schemas.microsoft.com/office/drawing/2014/main" id="{9F2E27B1-7A75-4322-A01B-69D10FEB32AE}"/>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sz="2673"/>
              </a:p>
            </p:txBody>
          </p:sp>
          <p:sp>
            <p:nvSpPr>
              <p:cNvPr id="62" name="Freeform: Shape 61">
                <a:extLst>
                  <a:ext uri="{FF2B5EF4-FFF2-40B4-BE49-F238E27FC236}">
                    <a16:creationId xmlns:a16="http://schemas.microsoft.com/office/drawing/2014/main" id="{1A179398-E96C-4ADE-99E3-9230E765D534}"/>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sz="2673"/>
              </a:p>
            </p:txBody>
          </p:sp>
        </p:grpSp>
      </p:grpSp>
      <p:grpSp>
        <p:nvGrpSpPr>
          <p:cNvPr id="64" name="Group 63">
            <a:extLst>
              <a:ext uri="{FF2B5EF4-FFF2-40B4-BE49-F238E27FC236}">
                <a16:creationId xmlns:a16="http://schemas.microsoft.com/office/drawing/2014/main" id="{B75EAAF5-9297-42F1-BF31-33670B897310}"/>
              </a:ext>
            </a:extLst>
          </p:cNvPr>
          <p:cNvGrpSpPr/>
          <p:nvPr userDrawn="1"/>
        </p:nvGrpSpPr>
        <p:grpSpPr>
          <a:xfrm rot="15300000">
            <a:off x="2911512" y="6873122"/>
            <a:ext cx="1374434" cy="1219739"/>
            <a:chOff x="6486650" y="2648852"/>
            <a:chExt cx="2745260" cy="2471860"/>
          </a:xfrm>
          <a:solidFill>
            <a:schemeClr val="bg1">
              <a:alpha val="5000"/>
            </a:schemeClr>
          </a:solidFill>
        </p:grpSpPr>
        <p:sp>
          <p:nvSpPr>
            <p:cNvPr id="65" name="Freeform: Shape 64">
              <a:extLst>
                <a:ext uri="{FF2B5EF4-FFF2-40B4-BE49-F238E27FC236}">
                  <a16:creationId xmlns:a16="http://schemas.microsoft.com/office/drawing/2014/main" id="{EB6A0FEE-3790-480E-AA13-354BBE7CEFD2}"/>
                </a:ext>
              </a:extLst>
            </p:cNvPr>
            <p:cNvSpPr/>
            <p:nvPr/>
          </p:nvSpPr>
          <p:spPr>
            <a:xfrm>
              <a:off x="6486650" y="3806165"/>
              <a:ext cx="1318090" cy="1314547"/>
            </a:xfrm>
            <a:custGeom>
              <a:avLst/>
              <a:gdLst>
                <a:gd name="connsiteX0" fmla="*/ 0 w 1919435"/>
                <a:gd name="connsiteY0" fmla="*/ 987194 h 1914275"/>
                <a:gd name="connsiteX1" fmla="*/ 37667 w 1919435"/>
                <a:gd name="connsiteY1" fmla="*/ 959846 h 1914275"/>
                <a:gd name="connsiteX2" fmla="*/ 169757 w 1919435"/>
                <a:gd name="connsiteY2" fmla="*/ 922696 h 1914275"/>
                <a:gd name="connsiteX3" fmla="*/ 215163 w 1919435"/>
                <a:gd name="connsiteY3" fmla="*/ 872130 h 1914275"/>
                <a:gd name="connsiteX4" fmla="*/ 217743 w 1919435"/>
                <a:gd name="connsiteY4" fmla="*/ 850459 h 1914275"/>
                <a:gd name="connsiteX5" fmla="*/ 189364 w 1919435"/>
                <a:gd name="connsiteY5" fmla="*/ 797830 h 1914275"/>
                <a:gd name="connsiteX6" fmla="*/ 69657 w 1919435"/>
                <a:gd name="connsiteY6" fmla="*/ 727657 h 1914275"/>
                <a:gd name="connsiteX7" fmla="*/ 43858 w 1919435"/>
                <a:gd name="connsiteY7" fmla="*/ 664708 h 1914275"/>
                <a:gd name="connsiteX8" fmla="*/ 46438 w 1919435"/>
                <a:gd name="connsiteY8" fmla="*/ 655936 h 1914275"/>
                <a:gd name="connsiteX9" fmla="*/ 114547 w 1919435"/>
                <a:gd name="connsiteY9" fmla="*/ 608982 h 1914275"/>
                <a:gd name="connsiteX10" fmla="*/ 241478 w 1919435"/>
                <a:gd name="connsiteY10" fmla="*/ 623429 h 1914275"/>
                <a:gd name="connsiteX11" fmla="*/ 306491 w 1919435"/>
                <a:gd name="connsiteY11" fmla="*/ 593503 h 1914275"/>
                <a:gd name="connsiteX12" fmla="*/ 301331 w 1919435"/>
                <a:gd name="connsiteY12" fmla="*/ 505271 h 1914275"/>
                <a:gd name="connsiteX13" fmla="*/ 222386 w 1919435"/>
                <a:gd name="connsiteY13" fmla="*/ 400527 h 1914275"/>
                <a:gd name="connsiteX14" fmla="*/ 222386 w 1919435"/>
                <a:gd name="connsiteY14" fmla="*/ 342222 h 1914275"/>
                <a:gd name="connsiteX15" fmla="*/ 248185 w 1919435"/>
                <a:gd name="connsiteY15" fmla="*/ 313327 h 1914275"/>
                <a:gd name="connsiteX16" fmla="*/ 303395 w 1919435"/>
                <a:gd name="connsiteY16" fmla="*/ 307135 h 1914275"/>
                <a:gd name="connsiteX17" fmla="*/ 420522 w 1919435"/>
                <a:gd name="connsiteY17" fmla="*/ 373180 h 1914275"/>
                <a:gd name="connsiteX18" fmla="*/ 525265 w 1919435"/>
                <a:gd name="connsiteY18" fmla="*/ 343770 h 1914275"/>
                <a:gd name="connsiteX19" fmla="*/ 527845 w 1919435"/>
                <a:gd name="connsiteY19" fmla="*/ 298364 h 1914275"/>
                <a:gd name="connsiteX20" fmla="*/ 493791 w 1919435"/>
                <a:gd name="connsiteY20" fmla="*/ 166789 h 1914275"/>
                <a:gd name="connsiteX21" fmla="*/ 518557 w 1919435"/>
                <a:gd name="connsiteY21" fmla="*/ 105904 h 1914275"/>
                <a:gd name="connsiteX22" fmla="*/ 537649 w 1919435"/>
                <a:gd name="connsiteY22" fmla="*/ 95585 h 1914275"/>
                <a:gd name="connsiteX23" fmla="*/ 608853 w 1919435"/>
                <a:gd name="connsiteY23" fmla="*/ 113128 h 1914275"/>
                <a:gd name="connsiteX24" fmla="*/ 690894 w 1919435"/>
                <a:gd name="connsiteY24" fmla="*/ 217355 h 1914275"/>
                <a:gd name="connsiteX25" fmla="*/ 802861 w 1919435"/>
                <a:gd name="connsiteY25" fmla="*/ 216839 h 1914275"/>
                <a:gd name="connsiteX26" fmla="*/ 816277 w 1919435"/>
                <a:gd name="connsiteY26" fmla="*/ 169369 h 1914275"/>
                <a:gd name="connsiteX27" fmla="*/ 832788 w 1919435"/>
                <a:gd name="connsiteY27" fmla="*/ 48631 h 1914275"/>
                <a:gd name="connsiteX28" fmla="*/ 877677 w 1919435"/>
                <a:gd name="connsiteY28" fmla="*/ 2193 h 1914275"/>
                <a:gd name="connsiteX29" fmla="*/ 917924 w 1919435"/>
                <a:gd name="connsiteY29" fmla="*/ 645 h 1914275"/>
                <a:gd name="connsiteX30" fmla="*/ 956106 w 1919435"/>
                <a:gd name="connsiteY30" fmla="*/ 31603 h 1914275"/>
                <a:gd name="connsiteX31" fmla="*/ 993772 w 1919435"/>
                <a:gd name="connsiteY31" fmla="*/ 163693 h 1914275"/>
                <a:gd name="connsiteX32" fmla="*/ 1089745 w 1919435"/>
                <a:gd name="connsiteY32" fmla="*/ 217871 h 1914275"/>
                <a:gd name="connsiteX33" fmla="*/ 1120703 w 1919435"/>
                <a:gd name="connsiteY33" fmla="*/ 191040 h 1914275"/>
                <a:gd name="connsiteX34" fmla="*/ 1192940 w 1919435"/>
                <a:gd name="connsiteY34" fmla="*/ 68754 h 1914275"/>
                <a:gd name="connsiteX35" fmla="*/ 1251245 w 1919435"/>
                <a:gd name="connsiteY35" fmla="*/ 44503 h 1914275"/>
                <a:gd name="connsiteX36" fmla="*/ 1309035 w 1919435"/>
                <a:gd name="connsiteY36" fmla="*/ 137895 h 1914275"/>
                <a:gd name="connsiteX37" fmla="*/ 1294587 w 1919435"/>
                <a:gd name="connsiteY37" fmla="*/ 255538 h 1914275"/>
                <a:gd name="connsiteX38" fmla="*/ 1294587 w 1919435"/>
                <a:gd name="connsiteY38" fmla="*/ 267921 h 1914275"/>
                <a:gd name="connsiteX39" fmla="*/ 1399331 w 1919435"/>
                <a:gd name="connsiteY39" fmla="*/ 314359 h 1914275"/>
                <a:gd name="connsiteX40" fmla="*/ 1514394 w 1919435"/>
                <a:gd name="connsiteY40" fmla="*/ 228191 h 1914275"/>
                <a:gd name="connsiteX41" fmla="*/ 1584050 w 1919435"/>
                <a:gd name="connsiteY41" fmla="*/ 229223 h 1914275"/>
                <a:gd name="connsiteX42" fmla="*/ 1594886 w 1919435"/>
                <a:gd name="connsiteY42" fmla="*/ 238510 h 1914275"/>
                <a:gd name="connsiteX43" fmla="*/ 1606754 w 1919435"/>
                <a:gd name="connsiteY43" fmla="*/ 317971 h 1914275"/>
                <a:gd name="connsiteX44" fmla="*/ 1543288 w 1919435"/>
                <a:gd name="connsiteY44" fmla="*/ 430970 h 1914275"/>
                <a:gd name="connsiteX45" fmla="*/ 1552060 w 1919435"/>
                <a:gd name="connsiteY45" fmla="*/ 504239 h 1914275"/>
                <a:gd name="connsiteX46" fmla="*/ 1619137 w 1919435"/>
                <a:gd name="connsiteY46" fmla="*/ 531069 h 1914275"/>
                <a:gd name="connsiteX47" fmla="*/ 1754839 w 1919435"/>
                <a:gd name="connsiteY47" fmla="*/ 495467 h 1914275"/>
                <a:gd name="connsiteX48" fmla="*/ 1812629 w 1919435"/>
                <a:gd name="connsiteY48" fmla="*/ 517654 h 1914275"/>
                <a:gd name="connsiteX49" fmla="*/ 1830172 w 1919435"/>
                <a:gd name="connsiteY49" fmla="*/ 552225 h 1914275"/>
                <a:gd name="connsiteX50" fmla="*/ 1815724 w 1919435"/>
                <a:gd name="connsiteY50" fmla="*/ 603306 h 1914275"/>
                <a:gd name="connsiteX51" fmla="*/ 1699630 w 1919435"/>
                <a:gd name="connsiteY51" fmla="*/ 695666 h 1914275"/>
                <a:gd name="connsiteX52" fmla="*/ 1678990 w 1919435"/>
                <a:gd name="connsiteY52" fmla="*/ 751908 h 1914275"/>
                <a:gd name="connsiteX53" fmla="*/ 1685182 w 1919435"/>
                <a:gd name="connsiteY53" fmla="*/ 774611 h 1914275"/>
                <a:gd name="connsiteX54" fmla="*/ 1732652 w 1919435"/>
                <a:gd name="connsiteY54" fmla="*/ 815373 h 1914275"/>
                <a:gd name="connsiteX55" fmla="*/ 1872998 w 1919435"/>
                <a:gd name="connsiteY55" fmla="*/ 834464 h 1914275"/>
                <a:gd name="connsiteX56" fmla="*/ 1918404 w 1919435"/>
                <a:gd name="connsiteY56" fmla="*/ 879354 h 1914275"/>
                <a:gd name="connsiteX57" fmla="*/ 1919952 w 1919435"/>
                <a:gd name="connsiteY57" fmla="*/ 919600 h 1914275"/>
                <a:gd name="connsiteX58" fmla="*/ 1886930 w 1919435"/>
                <a:gd name="connsiteY58" fmla="*/ 958299 h 1914275"/>
                <a:gd name="connsiteX59" fmla="*/ 1754839 w 1919435"/>
                <a:gd name="connsiteY59" fmla="*/ 995965 h 1914275"/>
                <a:gd name="connsiteX60" fmla="*/ 1701178 w 1919435"/>
                <a:gd name="connsiteY60" fmla="*/ 1085229 h 1914275"/>
                <a:gd name="connsiteX61" fmla="*/ 1728524 w 1919435"/>
                <a:gd name="connsiteY61" fmla="*/ 1121348 h 1914275"/>
                <a:gd name="connsiteX62" fmla="*/ 1849779 w 1919435"/>
                <a:gd name="connsiteY62" fmla="*/ 1192552 h 1914275"/>
                <a:gd name="connsiteX63" fmla="*/ 1876094 w 1919435"/>
                <a:gd name="connsiteY63" fmla="*/ 1253954 h 1914275"/>
                <a:gd name="connsiteX64" fmla="*/ 1875062 w 1919435"/>
                <a:gd name="connsiteY64" fmla="*/ 1260145 h 1914275"/>
                <a:gd name="connsiteX65" fmla="*/ 1802309 w 1919435"/>
                <a:gd name="connsiteY65" fmla="*/ 1312259 h 1914275"/>
                <a:gd name="connsiteX66" fmla="*/ 1675379 w 1919435"/>
                <a:gd name="connsiteY66" fmla="*/ 1296264 h 1914275"/>
                <a:gd name="connsiteX67" fmla="*/ 1611398 w 1919435"/>
                <a:gd name="connsiteY67" fmla="*/ 1329286 h 1914275"/>
                <a:gd name="connsiteX68" fmla="*/ 1610365 w 1919435"/>
                <a:gd name="connsiteY68" fmla="*/ 1405651 h 1914275"/>
                <a:gd name="connsiteX69" fmla="*/ 1692406 w 1919435"/>
                <a:gd name="connsiteY69" fmla="*/ 1514006 h 1914275"/>
                <a:gd name="connsiteX70" fmla="*/ 1692406 w 1919435"/>
                <a:gd name="connsiteY70" fmla="*/ 1584695 h 1914275"/>
                <a:gd name="connsiteX71" fmla="*/ 1689310 w 1919435"/>
                <a:gd name="connsiteY71" fmla="*/ 1588307 h 1914275"/>
                <a:gd name="connsiteX72" fmla="*/ 1600562 w 1919435"/>
                <a:gd name="connsiteY72" fmla="*/ 1605850 h 1914275"/>
                <a:gd name="connsiteX73" fmla="*/ 1490659 w 1919435"/>
                <a:gd name="connsiteY73" fmla="*/ 1543933 h 1914275"/>
                <a:gd name="connsiteX74" fmla="*/ 1415326 w 1919435"/>
                <a:gd name="connsiteY74" fmla="*/ 1554769 h 1914275"/>
                <a:gd name="connsiteX75" fmla="*/ 1391075 w 1919435"/>
                <a:gd name="connsiteY75" fmla="*/ 1622877 h 1914275"/>
                <a:gd name="connsiteX76" fmla="*/ 1426677 w 1919435"/>
                <a:gd name="connsiteY76" fmla="*/ 1760128 h 1914275"/>
                <a:gd name="connsiteX77" fmla="*/ 1406554 w 1919435"/>
                <a:gd name="connsiteY77" fmla="*/ 1811725 h 1914275"/>
                <a:gd name="connsiteX78" fmla="*/ 1370436 w 1919435"/>
                <a:gd name="connsiteY78" fmla="*/ 1830300 h 1914275"/>
                <a:gd name="connsiteX79" fmla="*/ 1316258 w 1919435"/>
                <a:gd name="connsiteY79" fmla="*/ 1815337 h 1914275"/>
                <a:gd name="connsiteX80" fmla="*/ 1231122 w 1919435"/>
                <a:gd name="connsiteY80" fmla="*/ 1707498 h 1914275"/>
                <a:gd name="connsiteX81" fmla="*/ 1121219 w 1919435"/>
                <a:gd name="connsiteY81" fmla="*/ 1698210 h 1914275"/>
                <a:gd name="connsiteX82" fmla="*/ 1106771 w 1919435"/>
                <a:gd name="connsiteY82" fmla="*/ 1727105 h 1914275"/>
                <a:gd name="connsiteX83" fmla="*/ 1087165 w 1919435"/>
                <a:gd name="connsiteY83" fmla="*/ 1868999 h 1914275"/>
                <a:gd name="connsiteX84" fmla="*/ 1050014 w 1919435"/>
                <a:gd name="connsiteY84" fmla="*/ 1919049 h 1914275"/>
                <a:gd name="connsiteX85" fmla="*/ 987581 w 1919435"/>
                <a:gd name="connsiteY85" fmla="*/ 1919049 h 1914275"/>
                <a:gd name="connsiteX86" fmla="*/ 960234 w 1919435"/>
                <a:gd name="connsiteY86" fmla="*/ 1880866 h 1914275"/>
                <a:gd name="connsiteX87" fmla="*/ 921535 w 1919435"/>
                <a:gd name="connsiteY87" fmla="*/ 1744132 h 1914275"/>
                <a:gd name="connsiteX88" fmla="*/ 875614 w 1919435"/>
                <a:gd name="connsiteY88" fmla="*/ 1703886 h 1914275"/>
                <a:gd name="connsiteX89" fmla="*/ 847751 w 1919435"/>
                <a:gd name="connsiteY89" fmla="*/ 1700790 h 1914275"/>
                <a:gd name="connsiteX90" fmla="*/ 800281 w 1919435"/>
                <a:gd name="connsiteY90" fmla="*/ 1727105 h 1914275"/>
                <a:gd name="connsiteX91" fmla="*/ 788414 w 1919435"/>
                <a:gd name="connsiteY91" fmla="*/ 1747228 h 1914275"/>
                <a:gd name="connsiteX92" fmla="*/ 723401 w 1919435"/>
                <a:gd name="connsiteY92" fmla="*/ 1857131 h 1914275"/>
                <a:gd name="connsiteX93" fmla="*/ 674383 w 1919435"/>
                <a:gd name="connsiteY93" fmla="*/ 1877254 h 1914275"/>
                <a:gd name="connsiteX94" fmla="*/ 634652 w 1919435"/>
                <a:gd name="connsiteY94" fmla="*/ 1863839 h 1914275"/>
                <a:gd name="connsiteX95" fmla="*/ 607822 w 1919435"/>
                <a:gd name="connsiteY95" fmla="*/ 1813789 h 1914275"/>
                <a:gd name="connsiteX96" fmla="*/ 624848 w 1919435"/>
                <a:gd name="connsiteY96" fmla="*/ 1672927 h 1914275"/>
                <a:gd name="connsiteX97" fmla="*/ 586150 w 1919435"/>
                <a:gd name="connsiteY97" fmla="*/ 1607398 h 1914275"/>
                <a:gd name="connsiteX98" fmla="*/ 514430 w 1919435"/>
                <a:gd name="connsiteY98" fmla="*/ 1611010 h 1914275"/>
                <a:gd name="connsiteX99" fmla="*/ 413814 w 1919435"/>
                <a:gd name="connsiteY99" fmla="*/ 1687375 h 1914275"/>
                <a:gd name="connsiteX100" fmla="*/ 324550 w 1919435"/>
                <a:gd name="connsiteY100" fmla="*/ 1682215 h 1914275"/>
                <a:gd name="connsiteX101" fmla="*/ 316810 w 1919435"/>
                <a:gd name="connsiteY101" fmla="*/ 1674475 h 1914275"/>
                <a:gd name="connsiteX102" fmla="*/ 309071 w 1919435"/>
                <a:gd name="connsiteY102" fmla="*/ 1612558 h 1914275"/>
                <a:gd name="connsiteX103" fmla="*/ 376148 w 1919435"/>
                <a:gd name="connsiteY103" fmla="*/ 1492851 h 1914275"/>
                <a:gd name="connsiteX104" fmla="*/ 387499 w 1919435"/>
                <a:gd name="connsiteY104" fmla="*/ 1456217 h 1914275"/>
                <a:gd name="connsiteX105" fmla="*/ 297203 w 1919435"/>
                <a:gd name="connsiteY105" fmla="*/ 1391720 h 1914275"/>
                <a:gd name="connsiteX106" fmla="*/ 158405 w 1919435"/>
                <a:gd name="connsiteY106" fmla="*/ 1427838 h 1914275"/>
                <a:gd name="connsiteX107" fmla="*/ 114031 w 1919435"/>
                <a:gd name="connsiteY107" fmla="*/ 1412875 h 1914275"/>
                <a:gd name="connsiteX108" fmla="*/ 91844 w 1919435"/>
                <a:gd name="connsiteY108" fmla="*/ 1373660 h 1914275"/>
                <a:gd name="connsiteX109" fmla="*/ 106808 w 1919435"/>
                <a:gd name="connsiteY109" fmla="*/ 1315871 h 1914275"/>
                <a:gd name="connsiteX110" fmla="*/ 209487 w 1919435"/>
                <a:gd name="connsiteY110" fmla="*/ 1234347 h 1914275"/>
                <a:gd name="connsiteX111" fmla="*/ 236834 w 1919435"/>
                <a:gd name="connsiteY111" fmla="*/ 1151274 h 1914275"/>
                <a:gd name="connsiteX112" fmla="*/ 181624 w 1919435"/>
                <a:gd name="connsiteY112" fmla="*/ 1104836 h 1914275"/>
                <a:gd name="connsiteX113" fmla="*/ 52114 w 1919435"/>
                <a:gd name="connsiteY113" fmla="*/ 1087293 h 1914275"/>
                <a:gd name="connsiteX114" fmla="*/ 1032 w 1919435"/>
                <a:gd name="connsiteY114" fmla="*/ 1051175 h 1914275"/>
                <a:gd name="connsiteX115" fmla="*/ 0 w 1919435"/>
                <a:gd name="connsiteY115" fmla="*/ 987194 h 1914275"/>
                <a:gd name="connsiteX116" fmla="*/ 1198616 w 1919435"/>
                <a:gd name="connsiteY116" fmla="*/ 960879 h 1914275"/>
                <a:gd name="connsiteX117" fmla="*/ 958686 w 1919435"/>
                <a:gd name="connsiteY117" fmla="*/ 720949 h 1914275"/>
                <a:gd name="connsiteX118" fmla="*/ 720304 w 1919435"/>
                <a:gd name="connsiteY118" fmla="*/ 959331 h 1914275"/>
                <a:gd name="connsiteX119" fmla="*/ 957654 w 1919435"/>
                <a:gd name="connsiteY119" fmla="*/ 1198744 h 1914275"/>
                <a:gd name="connsiteX120" fmla="*/ 1198616 w 1919435"/>
                <a:gd name="connsiteY120" fmla="*/ 960879 h 191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919435" h="1914275">
                  <a:moveTo>
                    <a:pt x="0" y="987194"/>
                  </a:moveTo>
                  <a:cubicBezTo>
                    <a:pt x="8256" y="971714"/>
                    <a:pt x="21155" y="963975"/>
                    <a:pt x="37667" y="959846"/>
                  </a:cubicBezTo>
                  <a:cubicBezTo>
                    <a:pt x="82041" y="947979"/>
                    <a:pt x="125383" y="934564"/>
                    <a:pt x="169757" y="922696"/>
                  </a:cubicBezTo>
                  <a:cubicBezTo>
                    <a:pt x="196587" y="915473"/>
                    <a:pt x="212583" y="900509"/>
                    <a:pt x="215163" y="872130"/>
                  </a:cubicBezTo>
                  <a:cubicBezTo>
                    <a:pt x="215679" y="864907"/>
                    <a:pt x="216710" y="857683"/>
                    <a:pt x="217743" y="850459"/>
                  </a:cubicBezTo>
                  <a:cubicBezTo>
                    <a:pt x="220323" y="826209"/>
                    <a:pt x="209487" y="809697"/>
                    <a:pt x="189364" y="797830"/>
                  </a:cubicBezTo>
                  <a:cubicBezTo>
                    <a:pt x="149118" y="774611"/>
                    <a:pt x="109388" y="750876"/>
                    <a:pt x="69657" y="727657"/>
                  </a:cubicBezTo>
                  <a:cubicBezTo>
                    <a:pt x="40246" y="710629"/>
                    <a:pt x="35087" y="697730"/>
                    <a:pt x="43858" y="664708"/>
                  </a:cubicBezTo>
                  <a:cubicBezTo>
                    <a:pt x="44890" y="661612"/>
                    <a:pt x="45406" y="658516"/>
                    <a:pt x="46438" y="655936"/>
                  </a:cubicBezTo>
                  <a:cubicBezTo>
                    <a:pt x="59337" y="613110"/>
                    <a:pt x="70689" y="604854"/>
                    <a:pt x="114547" y="608982"/>
                  </a:cubicBezTo>
                  <a:cubicBezTo>
                    <a:pt x="156857" y="613110"/>
                    <a:pt x="199167" y="617754"/>
                    <a:pt x="241478" y="623429"/>
                  </a:cubicBezTo>
                  <a:cubicBezTo>
                    <a:pt x="275016" y="627557"/>
                    <a:pt x="289463" y="621881"/>
                    <a:pt x="306491" y="593503"/>
                  </a:cubicBezTo>
                  <a:cubicBezTo>
                    <a:pt x="330741" y="554288"/>
                    <a:pt x="329710" y="541905"/>
                    <a:pt x="301331" y="505271"/>
                  </a:cubicBezTo>
                  <a:cubicBezTo>
                    <a:pt x="274500" y="470700"/>
                    <a:pt x="248185" y="435614"/>
                    <a:pt x="222386" y="400527"/>
                  </a:cubicBezTo>
                  <a:cubicBezTo>
                    <a:pt x="206907" y="379888"/>
                    <a:pt x="206907" y="362861"/>
                    <a:pt x="222386" y="342222"/>
                  </a:cubicBezTo>
                  <a:cubicBezTo>
                    <a:pt x="230126" y="331902"/>
                    <a:pt x="238382" y="321583"/>
                    <a:pt x="248185" y="313327"/>
                  </a:cubicBezTo>
                  <a:cubicBezTo>
                    <a:pt x="267792" y="296816"/>
                    <a:pt x="281208" y="294752"/>
                    <a:pt x="303395" y="307135"/>
                  </a:cubicBezTo>
                  <a:cubicBezTo>
                    <a:pt x="342609" y="328806"/>
                    <a:pt x="382856" y="348929"/>
                    <a:pt x="420522" y="373180"/>
                  </a:cubicBezTo>
                  <a:cubicBezTo>
                    <a:pt x="463864" y="401043"/>
                    <a:pt x="493791" y="382468"/>
                    <a:pt x="525265" y="343770"/>
                  </a:cubicBezTo>
                  <a:cubicBezTo>
                    <a:pt x="535585" y="330870"/>
                    <a:pt x="531973" y="313843"/>
                    <a:pt x="527845" y="298364"/>
                  </a:cubicBezTo>
                  <a:cubicBezTo>
                    <a:pt x="516493" y="254506"/>
                    <a:pt x="505142" y="210647"/>
                    <a:pt x="493791" y="166789"/>
                  </a:cubicBezTo>
                  <a:cubicBezTo>
                    <a:pt x="485535" y="135315"/>
                    <a:pt x="490694" y="122415"/>
                    <a:pt x="518557" y="105904"/>
                  </a:cubicBezTo>
                  <a:cubicBezTo>
                    <a:pt x="524749" y="102292"/>
                    <a:pt x="530941" y="98680"/>
                    <a:pt x="537649" y="95585"/>
                  </a:cubicBezTo>
                  <a:cubicBezTo>
                    <a:pt x="571187" y="80105"/>
                    <a:pt x="586150" y="83717"/>
                    <a:pt x="608853" y="113128"/>
                  </a:cubicBezTo>
                  <a:cubicBezTo>
                    <a:pt x="636200" y="147698"/>
                    <a:pt x="663547" y="182785"/>
                    <a:pt x="690894" y="217355"/>
                  </a:cubicBezTo>
                  <a:cubicBezTo>
                    <a:pt x="716693" y="249346"/>
                    <a:pt x="777062" y="249346"/>
                    <a:pt x="802861" y="216839"/>
                  </a:cubicBezTo>
                  <a:cubicBezTo>
                    <a:pt x="813697" y="202908"/>
                    <a:pt x="813697" y="185365"/>
                    <a:pt x="816277" y="169369"/>
                  </a:cubicBezTo>
                  <a:cubicBezTo>
                    <a:pt x="822468" y="129123"/>
                    <a:pt x="827628" y="88877"/>
                    <a:pt x="832788" y="48631"/>
                  </a:cubicBezTo>
                  <a:cubicBezTo>
                    <a:pt x="836916" y="16640"/>
                    <a:pt x="845687" y="7868"/>
                    <a:pt x="877677" y="2193"/>
                  </a:cubicBezTo>
                  <a:cubicBezTo>
                    <a:pt x="891093" y="-387"/>
                    <a:pt x="904509" y="-387"/>
                    <a:pt x="917924" y="645"/>
                  </a:cubicBezTo>
                  <a:cubicBezTo>
                    <a:pt x="937531" y="1677"/>
                    <a:pt x="950947" y="11996"/>
                    <a:pt x="956106" y="31603"/>
                  </a:cubicBezTo>
                  <a:cubicBezTo>
                    <a:pt x="968490" y="75461"/>
                    <a:pt x="981389" y="119835"/>
                    <a:pt x="993772" y="163693"/>
                  </a:cubicBezTo>
                  <a:cubicBezTo>
                    <a:pt x="1006672" y="208584"/>
                    <a:pt x="1043822" y="229739"/>
                    <a:pt x="1089745" y="217871"/>
                  </a:cubicBezTo>
                  <a:cubicBezTo>
                    <a:pt x="1104707" y="214259"/>
                    <a:pt x="1113479" y="203424"/>
                    <a:pt x="1120703" y="191040"/>
                  </a:cubicBezTo>
                  <a:cubicBezTo>
                    <a:pt x="1144438" y="150278"/>
                    <a:pt x="1168689" y="109516"/>
                    <a:pt x="1192940" y="68754"/>
                  </a:cubicBezTo>
                  <a:cubicBezTo>
                    <a:pt x="1208419" y="42439"/>
                    <a:pt x="1221835" y="36763"/>
                    <a:pt x="1251245" y="44503"/>
                  </a:cubicBezTo>
                  <a:cubicBezTo>
                    <a:pt x="1310067" y="59466"/>
                    <a:pt x="1317806" y="72366"/>
                    <a:pt x="1309035" y="137895"/>
                  </a:cubicBezTo>
                  <a:cubicBezTo>
                    <a:pt x="1303875" y="177109"/>
                    <a:pt x="1299231" y="216323"/>
                    <a:pt x="1294587" y="255538"/>
                  </a:cubicBezTo>
                  <a:cubicBezTo>
                    <a:pt x="1294071" y="259665"/>
                    <a:pt x="1294071" y="263793"/>
                    <a:pt x="1294587" y="267921"/>
                  </a:cubicBezTo>
                  <a:cubicBezTo>
                    <a:pt x="1301295" y="309715"/>
                    <a:pt x="1364760" y="338610"/>
                    <a:pt x="1399331" y="314359"/>
                  </a:cubicBezTo>
                  <a:cubicBezTo>
                    <a:pt x="1438545" y="286496"/>
                    <a:pt x="1476211" y="257085"/>
                    <a:pt x="1514394" y="228191"/>
                  </a:cubicBezTo>
                  <a:cubicBezTo>
                    <a:pt x="1542256" y="207036"/>
                    <a:pt x="1556188" y="207552"/>
                    <a:pt x="1584050" y="229223"/>
                  </a:cubicBezTo>
                  <a:cubicBezTo>
                    <a:pt x="1587663" y="232319"/>
                    <a:pt x="1591274" y="234898"/>
                    <a:pt x="1594886" y="238510"/>
                  </a:cubicBezTo>
                  <a:cubicBezTo>
                    <a:pt x="1627393" y="269469"/>
                    <a:pt x="1628941" y="278757"/>
                    <a:pt x="1606754" y="317971"/>
                  </a:cubicBezTo>
                  <a:cubicBezTo>
                    <a:pt x="1585599" y="355637"/>
                    <a:pt x="1565475" y="393819"/>
                    <a:pt x="1543288" y="430970"/>
                  </a:cubicBezTo>
                  <a:cubicBezTo>
                    <a:pt x="1527293" y="458317"/>
                    <a:pt x="1534517" y="481020"/>
                    <a:pt x="1552060" y="504239"/>
                  </a:cubicBezTo>
                  <a:cubicBezTo>
                    <a:pt x="1569604" y="527458"/>
                    <a:pt x="1589726" y="538809"/>
                    <a:pt x="1619137" y="531069"/>
                  </a:cubicBezTo>
                  <a:cubicBezTo>
                    <a:pt x="1664543" y="519202"/>
                    <a:pt x="1709949" y="507850"/>
                    <a:pt x="1754839" y="495467"/>
                  </a:cubicBezTo>
                  <a:cubicBezTo>
                    <a:pt x="1783734" y="487727"/>
                    <a:pt x="1796634" y="492371"/>
                    <a:pt x="1812629" y="517654"/>
                  </a:cubicBezTo>
                  <a:cubicBezTo>
                    <a:pt x="1819853" y="528490"/>
                    <a:pt x="1826044" y="539841"/>
                    <a:pt x="1830172" y="552225"/>
                  </a:cubicBezTo>
                  <a:cubicBezTo>
                    <a:pt x="1837912" y="574412"/>
                    <a:pt x="1834299" y="588343"/>
                    <a:pt x="1815724" y="603306"/>
                  </a:cubicBezTo>
                  <a:cubicBezTo>
                    <a:pt x="1777026" y="634265"/>
                    <a:pt x="1738844" y="665224"/>
                    <a:pt x="1699630" y="695666"/>
                  </a:cubicBezTo>
                  <a:cubicBezTo>
                    <a:pt x="1680022" y="710629"/>
                    <a:pt x="1674862" y="729205"/>
                    <a:pt x="1678990" y="751908"/>
                  </a:cubicBezTo>
                  <a:cubicBezTo>
                    <a:pt x="1680539" y="759647"/>
                    <a:pt x="1683119" y="766871"/>
                    <a:pt x="1685182" y="774611"/>
                  </a:cubicBezTo>
                  <a:cubicBezTo>
                    <a:pt x="1691890" y="798862"/>
                    <a:pt x="1707885" y="812277"/>
                    <a:pt x="1732652" y="815373"/>
                  </a:cubicBezTo>
                  <a:cubicBezTo>
                    <a:pt x="1779606" y="821565"/>
                    <a:pt x="1826560" y="828272"/>
                    <a:pt x="1872998" y="834464"/>
                  </a:cubicBezTo>
                  <a:cubicBezTo>
                    <a:pt x="1900861" y="838076"/>
                    <a:pt x="1915308" y="851491"/>
                    <a:pt x="1918404" y="879354"/>
                  </a:cubicBezTo>
                  <a:cubicBezTo>
                    <a:pt x="1919952" y="892770"/>
                    <a:pt x="1921500" y="906185"/>
                    <a:pt x="1919952" y="919600"/>
                  </a:cubicBezTo>
                  <a:cubicBezTo>
                    <a:pt x="1917372" y="940755"/>
                    <a:pt x="1906536" y="952623"/>
                    <a:pt x="1886930" y="958299"/>
                  </a:cubicBezTo>
                  <a:cubicBezTo>
                    <a:pt x="1843071" y="970682"/>
                    <a:pt x="1798697" y="983065"/>
                    <a:pt x="1754839" y="995965"/>
                  </a:cubicBezTo>
                  <a:cubicBezTo>
                    <a:pt x="1712013" y="1008348"/>
                    <a:pt x="1692406" y="1040855"/>
                    <a:pt x="1701178" y="1085229"/>
                  </a:cubicBezTo>
                  <a:cubicBezTo>
                    <a:pt x="1704273" y="1102256"/>
                    <a:pt x="1714077" y="1113092"/>
                    <a:pt x="1728524" y="1121348"/>
                  </a:cubicBezTo>
                  <a:cubicBezTo>
                    <a:pt x="1768771" y="1145083"/>
                    <a:pt x="1809016" y="1168817"/>
                    <a:pt x="1849779" y="1192552"/>
                  </a:cubicBezTo>
                  <a:cubicBezTo>
                    <a:pt x="1879706" y="1210096"/>
                    <a:pt x="1884350" y="1220415"/>
                    <a:pt x="1876094" y="1253954"/>
                  </a:cubicBezTo>
                  <a:cubicBezTo>
                    <a:pt x="1875578" y="1256018"/>
                    <a:pt x="1875578" y="1258082"/>
                    <a:pt x="1875062" y="1260145"/>
                  </a:cubicBezTo>
                  <a:cubicBezTo>
                    <a:pt x="1862678" y="1300908"/>
                    <a:pt x="1848747" y="1321031"/>
                    <a:pt x="1802309" y="1312259"/>
                  </a:cubicBezTo>
                  <a:cubicBezTo>
                    <a:pt x="1760515" y="1304003"/>
                    <a:pt x="1717689" y="1302456"/>
                    <a:pt x="1675379" y="1296264"/>
                  </a:cubicBezTo>
                  <a:cubicBezTo>
                    <a:pt x="1645452" y="1292136"/>
                    <a:pt x="1625845" y="1304003"/>
                    <a:pt x="1611398" y="1329286"/>
                  </a:cubicBezTo>
                  <a:cubicBezTo>
                    <a:pt x="1596434" y="1355085"/>
                    <a:pt x="1589726" y="1379336"/>
                    <a:pt x="1610365" y="1405651"/>
                  </a:cubicBezTo>
                  <a:cubicBezTo>
                    <a:pt x="1638228" y="1441254"/>
                    <a:pt x="1665059" y="1477888"/>
                    <a:pt x="1692406" y="1514006"/>
                  </a:cubicBezTo>
                  <a:cubicBezTo>
                    <a:pt x="1715109" y="1543417"/>
                    <a:pt x="1715109" y="1555285"/>
                    <a:pt x="1692406" y="1584695"/>
                  </a:cubicBezTo>
                  <a:cubicBezTo>
                    <a:pt x="1691374" y="1585727"/>
                    <a:pt x="1690342" y="1587275"/>
                    <a:pt x="1689310" y="1588307"/>
                  </a:cubicBezTo>
                  <a:cubicBezTo>
                    <a:pt x="1659383" y="1620298"/>
                    <a:pt x="1647516" y="1634229"/>
                    <a:pt x="1600562" y="1605850"/>
                  </a:cubicBezTo>
                  <a:cubicBezTo>
                    <a:pt x="1564444" y="1584179"/>
                    <a:pt x="1526261" y="1565604"/>
                    <a:pt x="1490659" y="1543933"/>
                  </a:cubicBezTo>
                  <a:cubicBezTo>
                    <a:pt x="1461248" y="1526390"/>
                    <a:pt x="1438545" y="1536709"/>
                    <a:pt x="1415326" y="1554769"/>
                  </a:cubicBezTo>
                  <a:cubicBezTo>
                    <a:pt x="1392107" y="1572312"/>
                    <a:pt x="1382819" y="1593467"/>
                    <a:pt x="1391075" y="1622877"/>
                  </a:cubicBezTo>
                  <a:cubicBezTo>
                    <a:pt x="1403974" y="1668284"/>
                    <a:pt x="1415326" y="1714205"/>
                    <a:pt x="1426677" y="1760128"/>
                  </a:cubicBezTo>
                  <a:cubicBezTo>
                    <a:pt x="1432870" y="1784894"/>
                    <a:pt x="1427710" y="1798310"/>
                    <a:pt x="1406554" y="1811725"/>
                  </a:cubicBezTo>
                  <a:cubicBezTo>
                    <a:pt x="1395203" y="1818949"/>
                    <a:pt x="1383335" y="1825657"/>
                    <a:pt x="1370436" y="1830300"/>
                  </a:cubicBezTo>
                  <a:cubicBezTo>
                    <a:pt x="1347733" y="1838556"/>
                    <a:pt x="1331222" y="1834428"/>
                    <a:pt x="1316258" y="1815337"/>
                  </a:cubicBezTo>
                  <a:cubicBezTo>
                    <a:pt x="1287879" y="1779735"/>
                    <a:pt x="1259501" y="1743616"/>
                    <a:pt x="1231122" y="1707498"/>
                  </a:cubicBezTo>
                  <a:cubicBezTo>
                    <a:pt x="1203775" y="1673443"/>
                    <a:pt x="1154242" y="1668800"/>
                    <a:pt x="1121219" y="1698210"/>
                  </a:cubicBezTo>
                  <a:cubicBezTo>
                    <a:pt x="1112447" y="1705950"/>
                    <a:pt x="1108320" y="1715753"/>
                    <a:pt x="1106771" y="1727105"/>
                  </a:cubicBezTo>
                  <a:cubicBezTo>
                    <a:pt x="1100064" y="1774575"/>
                    <a:pt x="1092324" y="1821529"/>
                    <a:pt x="1087165" y="1868999"/>
                  </a:cubicBezTo>
                  <a:cubicBezTo>
                    <a:pt x="1084068" y="1893766"/>
                    <a:pt x="1074265" y="1911309"/>
                    <a:pt x="1050014" y="1919049"/>
                  </a:cubicBezTo>
                  <a:cubicBezTo>
                    <a:pt x="1029375" y="1919049"/>
                    <a:pt x="1008220" y="1919049"/>
                    <a:pt x="987581" y="1919049"/>
                  </a:cubicBezTo>
                  <a:cubicBezTo>
                    <a:pt x="973133" y="1910277"/>
                    <a:pt x="964878" y="1897377"/>
                    <a:pt x="960234" y="1880866"/>
                  </a:cubicBezTo>
                  <a:cubicBezTo>
                    <a:pt x="947851" y="1835460"/>
                    <a:pt x="933919" y="1790054"/>
                    <a:pt x="921535" y="1744132"/>
                  </a:cubicBezTo>
                  <a:cubicBezTo>
                    <a:pt x="914828" y="1719881"/>
                    <a:pt x="899865" y="1706982"/>
                    <a:pt x="875614" y="1703886"/>
                  </a:cubicBezTo>
                  <a:cubicBezTo>
                    <a:pt x="866326" y="1702854"/>
                    <a:pt x="857038" y="1701306"/>
                    <a:pt x="847751" y="1700790"/>
                  </a:cubicBezTo>
                  <a:cubicBezTo>
                    <a:pt x="826080" y="1699242"/>
                    <a:pt x="811117" y="1709046"/>
                    <a:pt x="800281" y="1727105"/>
                  </a:cubicBezTo>
                  <a:cubicBezTo>
                    <a:pt x="796153" y="1733813"/>
                    <a:pt x="792541" y="1740520"/>
                    <a:pt x="788414" y="1747228"/>
                  </a:cubicBezTo>
                  <a:cubicBezTo>
                    <a:pt x="766742" y="1783862"/>
                    <a:pt x="745587" y="1821013"/>
                    <a:pt x="723401" y="1857131"/>
                  </a:cubicBezTo>
                  <a:cubicBezTo>
                    <a:pt x="711533" y="1877254"/>
                    <a:pt x="697085" y="1882414"/>
                    <a:pt x="674383" y="1877254"/>
                  </a:cubicBezTo>
                  <a:cubicBezTo>
                    <a:pt x="660451" y="1874158"/>
                    <a:pt x="647552" y="1869515"/>
                    <a:pt x="634652" y="1863839"/>
                  </a:cubicBezTo>
                  <a:cubicBezTo>
                    <a:pt x="611949" y="1853003"/>
                    <a:pt x="604726" y="1839072"/>
                    <a:pt x="607822" y="1813789"/>
                  </a:cubicBezTo>
                  <a:cubicBezTo>
                    <a:pt x="613497" y="1766835"/>
                    <a:pt x="618141" y="1719881"/>
                    <a:pt x="624848" y="1672927"/>
                  </a:cubicBezTo>
                  <a:cubicBezTo>
                    <a:pt x="629492" y="1639905"/>
                    <a:pt x="611949" y="1621846"/>
                    <a:pt x="586150" y="1607398"/>
                  </a:cubicBezTo>
                  <a:cubicBezTo>
                    <a:pt x="560868" y="1593467"/>
                    <a:pt x="538165" y="1591403"/>
                    <a:pt x="514430" y="1611010"/>
                  </a:cubicBezTo>
                  <a:cubicBezTo>
                    <a:pt x="481407" y="1637325"/>
                    <a:pt x="446836" y="1661576"/>
                    <a:pt x="413814" y="1687375"/>
                  </a:cubicBezTo>
                  <a:cubicBezTo>
                    <a:pt x="380276" y="1713690"/>
                    <a:pt x="365828" y="1719365"/>
                    <a:pt x="324550" y="1682215"/>
                  </a:cubicBezTo>
                  <a:cubicBezTo>
                    <a:pt x="321970" y="1679635"/>
                    <a:pt x="319390" y="1677055"/>
                    <a:pt x="316810" y="1674475"/>
                  </a:cubicBezTo>
                  <a:cubicBezTo>
                    <a:pt x="296687" y="1653836"/>
                    <a:pt x="294623" y="1637841"/>
                    <a:pt x="309071" y="1612558"/>
                  </a:cubicBezTo>
                  <a:cubicBezTo>
                    <a:pt x="331258" y="1572828"/>
                    <a:pt x="353960" y="1532581"/>
                    <a:pt x="376148" y="1492851"/>
                  </a:cubicBezTo>
                  <a:cubicBezTo>
                    <a:pt x="382339" y="1481500"/>
                    <a:pt x="389047" y="1470148"/>
                    <a:pt x="387499" y="1456217"/>
                  </a:cubicBezTo>
                  <a:cubicBezTo>
                    <a:pt x="383887" y="1414423"/>
                    <a:pt x="337449" y="1381400"/>
                    <a:pt x="297203" y="1391720"/>
                  </a:cubicBezTo>
                  <a:cubicBezTo>
                    <a:pt x="250765" y="1403587"/>
                    <a:pt x="204327" y="1415455"/>
                    <a:pt x="158405" y="1427838"/>
                  </a:cubicBezTo>
                  <a:cubicBezTo>
                    <a:pt x="139830" y="1432998"/>
                    <a:pt x="125899" y="1427322"/>
                    <a:pt x="114031" y="1412875"/>
                  </a:cubicBezTo>
                  <a:cubicBezTo>
                    <a:pt x="104228" y="1401007"/>
                    <a:pt x="98036" y="1387592"/>
                    <a:pt x="91844" y="1373660"/>
                  </a:cubicBezTo>
                  <a:cubicBezTo>
                    <a:pt x="81525" y="1349409"/>
                    <a:pt x="86169" y="1331866"/>
                    <a:pt x="106808" y="1315871"/>
                  </a:cubicBezTo>
                  <a:cubicBezTo>
                    <a:pt x="140862" y="1288524"/>
                    <a:pt x="175432" y="1261693"/>
                    <a:pt x="209487" y="1234347"/>
                  </a:cubicBezTo>
                  <a:cubicBezTo>
                    <a:pt x="245605" y="1206484"/>
                    <a:pt x="248701" y="1194616"/>
                    <a:pt x="236834" y="1151274"/>
                  </a:cubicBezTo>
                  <a:cubicBezTo>
                    <a:pt x="228578" y="1122896"/>
                    <a:pt x="211551" y="1107932"/>
                    <a:pt x="181624" y="1104836"/>
                  </a:cubicBezTo>
                  <a:cubicBezTo>
                    <a:pt x="138282" y="1100192"/>
                    <a:pt x="95456" y="1091937"/>
                    <a:pt x="52114" y="1087293"/>
                  </a:cubicBezTo>
                  <a:cubicBezTo>
                    <a:pt x="27347" y="1084713"/>
                    <a:pt x="9804" y="1074910"/>
                    <a:pt x="1032" y="1051175"/>
                  </a:cubicBezTo>
                  <a:cubicBezTo>
                    <a:pt x="0" y="1028988"/>
                    <a:pt x="0" y="1008348"/>
                    <a:pt x="0" y="987194"/>
                  </a:cubicBezTo>
                  <a:close/>
                  <a:moveTo>
                    <a:pt x="1198616" y="960879"/>
                  </a:moveTo>
                  <a:cubicBezTo>
                    <a:pt x="1200163" y="838592"/>
                    <a:pt x="1104192" y="720433"/>
                    <a:pt x="958686" y="720949"/>
                  </a:cubicBezTo>
                  <a:cubicBezTo>
                    <a:pt x="824016" y="721465"/>
                    <a:pt x="720821" y="824145"/>
                    <a:pt x="720304" y="959331"/>
                  </a:cubicBezTo>
                  <a:cubicBezTo>
                    <a:pt x="719788" y="1096581"/>
                    <a:pt x="827628" y="1197712"/>
                    <a:pt x="957654" y="1198744"/>
                  </a:cubicBezTo>
                  <a:cubicBezTo>
                    <a:pt x="1090776" y="1199776"/>
                    <a:pt x="1198100" y="1092969"/>
                    <a:pt x="1198616" y="960879"/>
                  </a:cubicBezTo>
                  <a:close/>
                </a:path>
              </a:pathLst>
            </a:custGeom>
            <a:grpFill/>
            <a:ln w="5155" cap="flat">
              <a:noFill/>
              <a:prstDash val="solid"/>
              <a:miter/>
            </a:ln>
          </p:spPr>
          <p:txBody>
            <a:bodyPr rtlCol="0" anchor="ctr"/>
            <a:lstStyle/>
            <a:p>
              <a:endParaRPr lang="en-US" sz="2673"/>
            </a:p>
          </p:txBody>
        </p:sp>
        <p:grpSp>
          <p:nvGrpSpPr>
            <p:cNvPr id="66" name="Group 65">
              <a:extLst>
                <a:ext uri="{FF2B5EF4-FFF2-40B4-BE49-F238E27FC236}">
                  <a16:creationId xmlns:a16="http://schemas.microsoft.com/office/drawing/2014/main" id="{A05E6556-C66E-421B-B7D3-709644D56DDA}"/>
                </a:ext>
              </a:extLst>
            </p:cNvPr>
            <p:cNvGrpSpPr/>
            <p:nvPr/>
          </p:nvGrpSpPr>
          <p:grpSpPr>
            <a:xfrm>
              <a:off x="7392963" y="2648852"/>
              <a:ext cx="1838947" cy="1835405"/>
              <a:chOff x="7167947" y="1624190"/>
              <a:chExt cx="2677922" cy="2672763"/>
            </a:xfrm>
            <a:grpFill/>
          </p:grpSpPr>
          <p:sp>
            <p:nvSpPr>
              <p:cNvPr id="67" name="Freeform: Shape 66">
                <a:extLst>
                  <a:ext uri="{FF2B5EF4-FFF2-40B4-BE49-F238E27FC236}">
                    <a16:creationId xmlns:a16="http://schemas.microsoft.com/office/drawing/2014/main" id="{16513AB7-70B6-41AE-BAF5-4E84C65AB256}"/>
                  </a:ext>
                </a:extLst>
              </p:cNvPr>
              <p:cNvSpPr/>
              <p:nvPr/>
            </p:nvSpPr>
            <p:spPr>
              <a:xfrm>
                <a:off x="7167947" y="1624190"/>
                <a:ext cx="2677922" cy="2672763"/>
              </a:xfrm>
              <a:custGeom>
                <a:avLst/>
                <a:gdLst>
                  <a:gd name="connsiteX0" fmla="*/ 2538684 w 2677922"/>
                  <a:gd name="connsiteY0" fmla="*/ 1897505 h 2672762"/>
                  <a:gd name="connsiteX1" fmla="*/ 2456643 w 2677922"/>
                  <a:gd name="connsiteY1" fmla="*/ 1879446 h 2672762"/>
                  <a:gd name="connsiteX2" fmla="*/ 2389566 w 2677922"/>
                  <a:gd name="connsiteY2" fmla="*/ 1863966 h 2672762"/>
                  <a:gd name="connsiteX3" fmla="*/ 2354479 w 2677922"/>
                  <a:gd name="connsiteY3" fmla="*/ 1874802 h 2672762"/>
                  <a:gd name="connsiteX4" fmla="*/ 2312170 w 2677922"/>
                  <a:gd name="connsiteY4" fmla="*/ 1950651 h 2672762"/>
                  <a:gd name="connsiteX5" fmla="*/ 2322489 w 2677922"/>
                  <a:gd name="connsiteY5" fmla="*/ 1983157 h 2672762"/>
                  <a:gd name="connsiteX6" fmla="*/ 2412785 w 2677922"/>
                  <a:gd name="connsiteY6" fmla="*/ 2080161 h 2672762"/>
                  <a:gd name="connsiteX7" fmla="*/ 2418461 w 2677922"/>
                  <a:gd name="connsiteY7" fmla="*/ 2146722 h 2672762"/>
                  <a:gd name="connsiteX8" fmla="*/ 2414849 w 2677922"/>
                  <a:gd name="connsiteY8" fmla="*/ 2151882 h 2672762"/>
                  <a:gd name="connsiteX9" fmla="*/ 2324037 w 2677922"/>
                  <a:gd name="connsiteY9" fmla="*/ 2174585 h 2672762"/>
                  <a:gd name="connsiteX10" fmla="*/ 2219294 w 2677922"/>
                  <a:gd name="connsiteY10" fmla="*/ 2118859 h 2672762"/>
                  <a:gd name="connsiteX11" fmla="*/ 2178531 w 2677922"/>
                  <a:gd name="connsiteY11" fmla="*/ 2120407 h 2672762"/>
                  <a:gd name="connsiteX12" fmla="*/ 2125386 w 2677922"/>
                  <a:gd name="connsiteY12" fmla="*/ 2172521 h 2672762"/>
                  <a:gd name="connsiteX13" fmla="*/ 2122806 w 2677922"/>
                  <a:gd name="connsiteY13" fmla="*/ 2217411 h 2672762"/>
                  <a:gd name="connsiteX14" fmla="*/ 2184723 w 2677922"/>
                  <a:gd name="connsiteY14" fmla="*/ 2334538 h 2672762"/>
                  <a:gd name="connsiteX15" fmla="*/ 2174404 w 2677922"/>
                  <a:gd name="connsiteY15" fmla="*/ 2395423 h 2672762"/>
                  <a:gd name="connsiteX16" fmla="*/ 2164084 w 2677922"/>
                  <a:gd name="connsiteY16" fmla="*/ 2404711 h 2672762"/>
                  <a:gd name="connsiteX17" fmla="*/ 2075336 w 2677922"/>
                  <a:gd name="connsiteY17" fmla="*/ 2401615 h 2672762"/>
                  <a:gd name="connsiteX18" fmla="*/ 1988652 w 2677922"/>
                  <a:gd name="connsiteY18" fmla="*/ 2320606 h 2672762"/>
                  <a:gd name="connsiteX19" fmla="*/ 1944277 w 2677922"/>
                  <a:gd name="connsiteY19" fmla="*/ 2311835 h 2672762"/>
                  <a:gd name="connsiteX20" fmla="*/ 1883392 w 2677922"/>
                  <a:gd name="connsiteY20" fmla="*/ 2346405 h 2672762"/>
                  <a:gd name="connsiteX21" fmla="*/ 1868429 w 2677922"/>
                  <a:gd name="connsiteY21" fmla="*/ 2391811 h 2672762"/>
                  <a:gd name="connsiteX22" fmla="*/ 1899388 w 2677922"/>
                  <a:gd name="connsiteY22" fmla="*/ 2526997 h 2672762"/>
                  <a:gd name="connsiteX23" fmla="*/ 1879264 w 2677922"/>
                  <a:gd name="connsiteY23" fmla="*/ 2571887 h 2672762"/>
                  <a:gd name="connsiteX24" fmla="*/ 1841082 w 2677922"/>
                  <a:gd name="connsiteY24" fmla="*/ 2588915 h 2672762"/>
                  <a:gd name="connsiteX25" fmla="*/ 1782777 w 2677922"/>
                  <a:gd name="connsiteY25" fmla="*/ 2568276 h 2672762"/>
                  <a:gd name="connsiteX26" fmla="*/ 1715184 w 2677922"/>
                  <a:gd name="connsiteY26" fmla="*/ 2459404 h 2672762"/>
                  <a:gd name="connsiteX27" fmla="*/ 1664618 w 2677922"/>
                  <a:gd name="connsiteY27" fmla="*/ 2435669 h 2672762"/>
                  <a:gd name="connsiteX28" fmla="*/ 1610440 w 2677922"/>
                  <a:gd name="connsiteY28" fmla="*/ 2450117 h 2672762"/>
                  <a:gd name="connsiteX29" fmla="*/ 1577418 w 2677922"/>
                  <a:gd name="connsiteY29" fmla="*/ 2495007 h 2672762"/>
                  <a:gd name="connsiteX30" fmla="*/ 1573806 w 2677922"/>
                  <a:gd name="connsiteY30" fmla="*/ 2616777 h 2672762"/>
                  <a:gd name="connsiteX31" fmla="*/ 1526852 w 2677922"/>
                  <a:gd name="connsiteY31" fmla="*/ 2672503 h 2672762"/>
                  <a:gd name="connsiteX32" fmla="*/ 1497441 w 2677922"/>
                  <a:gd name="connsiteY32" fmla="*/ 2676115 h 2672762"/>
                  <a:gd name="connsiteX33" fmla="*/ 1449972 w 2677922"/>
                  <a:gd name="connsiteY33" fmla="*/ 2644124 h 2672762"/>
                  <a:gd name="connsiteX34" fmla="*/ 1410241 w 2677922"/>
                  <a:gd name="connsiteY34" fmla="*/ 2514614 h 2672762"/>
                  <a:gd name="connsiteX35" fmla="*/ 1373091 w 2677922"/>
                  <a:gd name="connsiteY35" fmla="*/ 2482623 h 2672762"/>
                  <a:gd name="connsiteX36" fmla="*/ 1304982 w 2677922"/>
                  <a:gd name="connsiteY36" fmla="*/ 2483139 h 2672762"/>
                  <a:gd name="connsiteX37" fmla="*/ 1271959 w 2677922"/>
                  <a:gd name="connsiteY37" fmla="*/ 2511518 h 2672762"/>
                  <a:gd name="connsiteX38" fmla="*/ 1234293 w 2677922"/>
                  <a:gd name="connsiteY38" fmla="*/ 2633805 h 2672762"/>
                  <a:gd name="connsiteX39" fmla="*/ 1170828 w 2677922"/>
                  <a:gd name="connsiteY39" fmla="*/ 2674567 h 2672762"/>
                  <a:gd name="connsiteX40" fmla="*/ 1106847 w 2677922"/>
                  <a:gd name="connsiteY40" fmla="*/ 2602330 h 2672762"/>
                  <a:gd name="connsiteX41" fmla="*/ 1103751 w 2677922"/>
                  <a:gd name="connsiteY41" fmla="*/ 2491395 h 2672762"/>
                  <a:gd name="connsiteX42" fmla="*/ 1080532 w 2677922"/>
                  <a:gd name="connsiteY42" fmla="*/ 2454244 h 2672762"/>
                  <a:gd name="connsiteX43" fmla="*/ 1005199 w 2677922"/>
                  <a:gd name="connsiteY43" fmla="*/ 2435153 h 2672762"/>
                  <a:gd name="connsiteX44" fmla="*/ 969080 w 2677922"/>
                  <a:gd name="connsiteY44" fmla="*/ 2454244 h 2672762"/>
                  <a:gd name="connsiteX45" fmla="*/ 900456 w 2677922"/>
                  <a:gd name="connsiteY45" fmla="*/ 2564148 h 2672762"/>
                  <a:gd name="connsiteX46" fmla="*/ 836474 w 2677922"/>
                  <a:gd name="connsiteY46" fmla="*/ 2587367 h 2672762"/>
                  <a:gd name="connsiteX47" fmla="*/ 831830 w 2677922"/>
                  <a:gd name="connsiteY47" fmla="*/ 2585819 h 2672762"/>
                  <a:gd name="connsiteX48" fmla="*/ 785392 w 2677922"/>
                  <a:gd name="connsiteY48" fmla="*/ 2504810 h 2672762"/>
                  <a:gd name="connsiteX49" fmla="*/ 811707 w 2677922"/>
                  <a:gd name="connsiteY49" fmla="*/ 2390779 h 2672762"/>
                  <a:gd name="connsiteX50" fmla="*/ 794680 w 2677922"/>
                  <a:gd name="connsiteY50" fmla="*/ 2344341 h 2672762"/>
                  <a:gd name="connsiteX51" fmla="*/ 739470 w 2677922"/>
                  <a:gd name="connsiteY51" fmla="*/ 2312351 h 2672762"/>
                  <a:gd name="connsiteX52" fmla="*/ 689421 w 2677922"/>
                  <a:gd name="connsiteY52" fmla="*/ 2321638 h 2672762"/>
                  <a:gd name="connsiteX53" fmla="*/ 596029 w 2677922"/>
                  <a:gd name="connsiteY53" fmla="*/ 2408838 h 2672762"/>
                  <a:gd name="connsiteX54" fmla="*/ 530500 w 2677922"/>
                  <a:gd name="connsiteY54" fmla="*/ 2415030 h 2672762"/>
                  <a:gd name="connsiteX55" fmla="*/ 521212 w 2677922"/>
                  <a:gd name="connsiteY55" fmla="*/ 2408838 h 2672762"/>
                  <a:gd name="connsiteX56" fmla="*/ 500573 w 2677922"/>
                  <a:gd name="connsiteY56" fmla="*/ 2322670 h 2672762"/>
                  <a:gd name="connsiteX57" fmla="*/ 556298 w 2677922"/>
                  <a:gd name="connsiteY57" fmla="*/ 2217927 h 2672762"/>
                  <a:gd name="connsiteX58" fmla="*/ 552171 w 2677922"/>
                  <a:gd name="connsiteY58" fmla="*/ 2168909 h 2672762"/>
                  <a:gd name="connsiteX59" fmla="*/ 505733 w 2677922"/>
                  <a:gd name="connsiteY59" fmla="*/ 2122987 h 2672762"/>
                  <a:gd name="connsiteX60" fmla="*/ 457747 w 2677922"/>
                  <a:gd name="connsiteY60" fmla="*/ 2119375 h 2672762"/>
                  <a:gd name="connsiteX61" fmla="*/ 341652 w 2677922"/>
                  <a:gd name="connsiteY61" fmla="*/ 2180777 h 2672762"/>
                  <a:gd name="connsiteX62" fmla="*/ 278187 w 2677922"/>
                  <a:gd name="connsiteY62" fmla="*/ 2168909 h 2672762"/>
                  <a:gd name="connsiteX63" fmla="*/ 274059 w 2677922"/>
                  <a:gd name="connsiteY63" fmla="*/ 2164265 h 2672762"/>
                  <a:gd name="connsiteX64" fmla="*/ 276639 w 2677922"/>
                  <a:gd name="connsiteY64" fmla="*/ 2069325 h 2672762"/>
                  <a:gd name="connsiteX65" fmla="*/ 354551 w 2677922"/>
                  <a:gd name="connsiteY65" fmla="*/ 1986253 h 2672762"/>
                  <a:gd name="connsiteX66" fmla="*/ 363839 w 2677922"/>
                  <a:gd name="connsiteY66" fmla="*/ 1940847 h 2672762"/>
                  <a:gd name="connsiteX67" fmla="*/ 328237 w 2677922"/>
                  <a:gd name="connsiteY67" fmla="*/ 1878930 h 2672762"/>
                  <a:gd name="connsiteX68" fmla="*/ 283347 w 2677922"/>
                  <a:gd name="connsiteY68" fmla="*/ 1866030 h 2672762"/>
                  <a:gd name="connsiteX69" fmla="*/ 170864 w 2677922"/>
                  <a:gd name="connsiteY69" fmla="*/ 1891829 h 2672762"/>
                  <a:gd name="connsiteX70" fmla="*/ 155900 w 2677922"/>
                  <a:gd name="connsiteY70" fmla="*/ 1895441 h 2672762"/>
                  <a:gd name="connsiteX71" fmla="*/ 100175 w 2677922"/>
                  <a:gd name="connsiteY71" fmla="*/ 1868094 h 2672762"/>
                  <a:gd name="connsiteX72" fmla="*/ 87275 w 2677922"/>
                  <a:gd name="connsiteY72" fmla="*/ 1838168 h 2672762"/>
                  <a:gd name="connsiteX73" fmla="*/ 107915 w 2677922"/>
                  <a:gd name="connsiteY73" fmla="*/ 1779862 h 2672762"/>
                  <a:gd name="connsiteX74" fmla="*/ 213690 w 2677922"/>
                  <a:gd name="connsiteY74" fmla="*/ 1713817 h 2672762"/>
                  <a:gd name="connsiteX75" fmla="*/ 238972 w 2677922"/>
                  <a:gd name="connsiteY75" fmla="*/ 1654480 h 2672762"/>
                  <a:gd name="connsiteX76" fmla="*/ 222977 w 2677922"/>
                  <a:gd name="connsiteY76" fmla="*/ 1600818 h 2672762"/>
                  <a:gd name="connsiteX77" fmla="*/ 184279 w 2677922"/>
                  <a:gd name="connsiteY77" fmla="*/ 1575019 h 2672762"/>
                  <a:gd name="connsiteX78" fmla="*/ 59413 w 2677922"/>
                  <a:gd name="connsiteY78" fmla="*/ 1571407 h 2672762"/>
                  <a:gd name="connsiteX79" fmla="*/ 3687 w 2677922"/>
                  <a:gd name="connsiteY79" fmla="*/ 1524453 h 2672762"/>
                  <a:gd name="connsiteX80" fmla="*/ 1623 w 2677922"/>
                  <a:gd name="connsiteY80" fmla="*/ 1513618 h 2672762"/>
                  <a:gd name="connsiteX81" fmla="*/ 48577 w 2677922"/>
                  <a:gd name="connsiteY81" fmla="*/ 1442413 h 2672762"/>
                  <a:gd name="connsiteX82" fmla="*/ 160544 w 2677922"/>
                  <a:gd name="connsiteY82" fmla="*/ 1408358 h 2672762"/>
                  <a:gd name="connsiteX83" fmla="*/ 194083 w 2677922"/>
                  <a:gd name="connsiteY83" fmla="*/ 1370692 h 2672762"/>
                  <a:gd name="connsiteX84" fmla="*/ 192534 w 2677922"/>
                  <a:gd name="connsiteY84" fmla="*/ 1298971 h 2672762"/>
                  <a:gd name="connsiteX85" fmla="*/ 166220 w 2677922"/>
                  <a:gd name="connsiteY85" fmla="*/ 1269560 h 2672762"/>
                  <a:gd name="connsiteX86" fmla="*/ 47029 w 2677922"/>
                  <a:gd name="connsiteY86" fmla="*/ 1232926 h 2672762"/>
                  <a:gd name="connsiteX87" fmla="*/ 1623 w 2677922"/>
                  <a:gd name="connsiteY87" fmla="*/ 1166881 h 2672762"/>
                  <a:gd name="connsiteX88" fmla="*/ 6267 w 2677922"/>
                  <a:gd name="connsiteY88" fmla="*/ 1139534 h 2672762"/>
                  <a:gd name="connsiteX89" fmla="*/ 49093 w 2677922"/>
                  <a:gd name="connsiteY89" fmla="*/ 1105480 h 2672762"/>
                  <a:gd name="connsiteX90" fmla="*/ 164672 w 2677922"/>
                  <a:gd name="connsiteY90" fmla="*/ 1101868 h 2672762"/>
                  <a:gd name="connsiteX91" fmla="*/ 181699 w 2677922"/>
                  <a:gd name="connsiteY91" fmla="*/ 1101352 h 2672762"/>
                  <a:gd name="connsiteX92" fmla="*/ 227621 w 2677922"/>
                  <a:gd name="connsiteY92" fmla="*/ 1065233 h 2672762"/>
                  <a:gd name="connsiteX93" fmla="*/ 241036 w 2677922"/>
                  <a:gd name="connsiteY93" fmla="*/ 1014152 h 2672762"/>
                  <a:gd name="connsiteX94" fmla="*/ 219366 w 2677922"/>
                  <a:gd name="connsiteY94" fmla="*/ 965650 h 2672762"/>
                  <a:gd name="connsiteX95" fmla="*/ 113590 w 2677922"/>
                  <a:gd name="connsiteY95" fmla="*/ 899605 h 2672762"/>
                  <a:gd name="connsiteX96" fmla="*/ 89855 w 2677922"/>
                  <a:gd name="connsiteY96" fmla="*/ 832012 h 2672762"/>
                  <a:gd name="connsiteX97" fmla="*/ 104818 w 2677922"/>
                  <a:gd name="connsiteY97" fmla="*/ 799505 h 2672762"/>
                  <a:gd name="connsiteX98" fmla="*/ 151256 w 2677922"/>
                  <a:gd name="connsiteY98" fmla="*/ 779898 h 2672762"/>
                  <a:gd name="connsiteX99" fmla="*/ 283347 w 2677922"/>
                  <a:gd name="connsiteY99" fmla="*/ 810341 h 2672762"/>
                  <a:gd name="connsiteX100" fmla="*/ 331332 w 2677922"/>
                  <a:gd name="connsiteY100" fmla="*/ 794345 h 2672762"/>
                  <a:gd name="connsiteX101" fmla="*/ 363839 w 2677922"/>
                  <a:gd name="connsiteY101" fmla="*/ 737588 h 2672762"/>
                  <a:gd name="connsiteX102" fmla="*/ 354551 w 2677922"/>
                  <a:gd name="connsiteY102" fmla="*/ 689086 h 2672762"/>
                  <a:gd name="connsiteX103" fmla="*/ 266835 w 2677922"/>
                  <a:gd name="connsiteY103" fmla="*/ 595694 h 2672762"/>
                  <a:gd name="connsiteX104" fmla="*/ 261675 w 2677922"/>
                  <a:gd name="connsiteY104" fmla="*/ 529133 h 2672762"/>
                  <a:gd name="connsiteX105" fmla="*/ 270447 w 2677922"/>
                  <a:gd name="connsiteY105" fmla="*/ 516233 h 2672762"/>
                  <a:gd name="connsiteX106" fmla="*/ 349907 w 2677922"/>
                  <a:gd name="connsiteY106" fmla="*/ 498690 h 2672762"/>
                  <a:gd name="connsiteX107" fmla="*/ 457231 w 2677922"/>
                  <a:gd name="connsiteY107" fmla="*/ 555964 h 2672762"/>
                  <a:gd name="connsiteX108" fmla="*/ 507797 w 2677922"/>
                  <a:gd name="connsiteY108" fmla="*/ 551320 h 2672762"/>
                  <a:gd name="connsiteX109" fmla="*/ 551139 w 2677922"/>
                  <a:gd name="connsiteY109" fmla="*/ 508494 h 2672762"/>
                  <a:gd name="connsiteX110" fmla="*/ 556815 w 2677922"/>
                  <a:gd name="connsiteY110" fmla="*/ 456896 h 2672762"/>
                  <a:gd name="connsiteX111" fmla="*/ 494381 w 2677922"/>
                  <a:gd name="connsiteY111" fmla="*/ 339769 h 2672762"/>
                  <a:gd name="connsiteX112" fmla="*/ 505217 w 2677922"/>
                  <a:gd name="connsiteY112" fmla="*/ 280432 h 2672762"/>
                  <a:gd name="connsiteX113" fmla="*/ 537723 w 2677922"/>
                  <a:gd name="connsiteY113" fmla="*/ 256181 h 2672762"/>
                  <a:gd name="connsiteX114" fmla="*/ 590353 w 2677922"/>
                  <a:gd name="connsiteY114" fmla="*/ 261857 h 2672762"/>
                  <a:gd name="connsiteX115" fmla="*/ 679617 w 2677922"/>
                  <a:gd name="connsiteY115" fmla="*/ 344929 h 2672762"/>
                  <a:gd name="connsiteX116" fmla="*/ 754950 w 2677922"/>
                  <a:gd name="connsiteY116" fmla="*/ 355765 h 2672762"/>
                  <a:gd name="connsiteX117" fmla="*/ 797260 w 2677922"/>
                  <a:gd name="connsiteY117" fmla="*/ 329450 h 2672762"/>
                  <a:gd name="connsiteX118" fmla="*/ 811707 w 2677922"/>
                  <a:gd name="connsiteY118" fmla="*/ 285076 h 2672762"/>
                  <a:gd name="connsiteX119" fmla="*/ 781781 w 2677922"/>
                  <a:gd name="connsiteY119" fmla="*/ 156081 h 2672762"/>
                  <a:gd name="connsiteX120" fmla="*/ 807064 w 2677922"/>
                  <a:gd name="connsiteY120" fmla="*/ 100872 h 2672762"/>
                  <a:gd name="connsiteX121" fmla="*/ 841634 w 2677922"/>
                  <a:gd name="connsiteY121" fmla="*/ 86424 h 2672762"/>
                  <a:gd name="connsiteX122" fmla="*/ 896328 w 2677922"/>
                  <a:gd name="connsiteY122" fmla="*/ 106031 h 2672762"/>
                  <a:gd name="connsiteX123" fmla="*/ 965469 w 2677922"/>
                  <a:gd name="connsiteY123" fmla="*/ 217483 h 2672762"/>
                  <a:gd name="connsiteX124" fmla="*/ 1013455 w 2677922"/>
                  <a:gd name="connsiteY124" fmla="*/ 240702 h 2672762"/>
                  <a:gd name="connsiteX125" fmla="*/ 1077952 w 2677922"/>
                  <a:gd name="connsiteY125" fmla="*/ 222642 h 2672762"/>
                  <a:gd name="connsiteX126" fmla="*/ 1101687 w 2677922"/>
                  <a:gd name="connsiteY126" fmla="*/ 188072 h 2672762"/>
                  <a:gd name="connsiteX127" fmla="*/ 1106847 w 2677922"/>
                  <a:gd name="connsiteY127" fmla="*/ 53918 h 2672762"/>
                  <a:gd name="connsiteX128" fmla="*/ 1145029 w 2677922"/>
                  <a:gd name="connsiteY128" fmla="*/ 4900 h 2672762"/>
                  <a:gd name="connsiteX129" fmla="*/ 1158960 w 2677922"/>
                  <a:gd name="connsiteY129" fmla="*/ 1804 h 2672762"/>
                  <a:gd name="connsiteX130" fmla="*/ 1235841 w 2677922"/>
                  <a:gd name="connsiteY130" fmla="*/ 48758 h 2672762"/>
                  <a:gd name="connsiteX131" fmla="*/ 1269895 w 2677922"/>
                  <a:gd name="connsiteY131" fmla="*/ 162273 h 2672762"/>
                  <a:gd name="connsiteX132" fmla="*/ 1303434 w 2677922"/>
                  <a:gd name="connsiteY132" fmla="*/ 192716 h 2672762"/>
                  <a:gd name="connsiteX133" fmla="*/ 1376702 w 2677922"/>
                  <a:gd name="connsiteY133" fmla="*/ 192716 h 2672762"/>
                  <a:gd name="connsiteX134" fmla="*/ 1409209 w 2677922"/>
                  <a:gd name="connsiteY134" fmla="*/ 163305 h 2672762"/>
                  <a:gd name="connsiteX135" fmla="*/ 1447392 w 2677922"/>
                  <a:gd name="connsiteY135" fmla="*/ 37922 h 2672762"/>
                  <a:gd name="connsiteX136" fmla="*/ 1499505 w 2677922"/>
                  <a:gd name="connsiteY136" fmla="*/ 256 h 2672762"/>
                  <a:gd name="connsiteX137" fmla="*/ 1513436 w 2677922"/>
                  <a:gd name="connsiteY137" fmla="*/ 772 h 2672762"/>
                  <a:gd name="connsiteX138" fmla="*/ 1573290 w 2677922"/>
                  <a:gd name="connsiteY138" fmla="*/ 65269 h 2672762"/>
                  <a:gd name="connsiteX139" fmla="*/ 1576902 w 2677922"/>
                  <a:gd name="connsiteY139" fmla="*/ 185492 h 2672762"/>
                  <a:gd name="connsiteX140" fmla="*/ 1598057 w 2677922"/>
                  <a:gd name="connsiteY140" fmla="*/ 220578 h 2672762"/>
                  <a:gd name="connsiteX141" fmla="*/ 1674422 w 2677922"/>
                  <a:gd name="connsiteY141" fmla="*/ 240702 h 2672762"/>
                  <a:gd name="connsiteX142" fmla="*/ 1710540 w 2677922"/>
                  <a:gd name="connsiteY142" fmla="*/ 221610 h 2672762"/>
                  <a:gd name="connsiteX143" fmla="*/ 1779165 w 2677922"/>
                  <a:gd name="connsiteY143" fmla="*/ 111707 h 2672762"/>
                  <a:gd name="connsiteX144" fmla="*/ 1845726 w 2677922"/>
                  <a:gd name="connsiteY144" fmla="*/ 88488 h 2672762"/>
                  <a:gd name="connsiteX145" fmla="*/ 1857594 w 2677922"/>
                  <a:gd name="connsiteY145" fmla="*/ 92616 h 2672762"/>
                  <a:gd name="connsiteX146" fmla="*/ 1895260 w 2677922"/>
                  <a:gd name="connsiteY146" fmla="*/ 166401 h 2672762"/>
                  <a:gd name="connsiteX147" fmla="*/ 1868429 w 2677922"/>
                  <a:gd name="connsiteY147" fmla="*/ 281980 h 2672762"/>
                  <a:gd name="connsiteX148" fmla="*/ 1887004 w 2677922"/>
                  <a:gd name="connsiteY148" fmla="*/ 332030 h 2672762"/>
                  <a:gd name="connsiteX149" fmla="*/ 1946857 w 2677922"/>
                  <a:gd name="connsiteY149" fmla="*/ 365052 h 2672762"/>
                  <a:gd name="connsiteX150" fmla="*/ 1986588 w 2677922"/>
                  <a:gd name="connsiteY150" fmla="*/ 355765 h 2672762"/>
                  <a:gd name="connsiteX151" fmla="*/ 2081528 w 2677922"/>
                  <a:gd name="connsiteY151" fmla="*/ 267532 h 2672762"/>
                  <a:gd name="connsiteX152" fmla="*/ 2151701 w 2677922"/>
                  <a:gd name="connsiteY152" fmla="*/ 261857 h 2672762"/>
                  <a:gd name="connsiteX153" fmla="*/ 2155312 w 2677922"/>
                  <a:gd name="connsiteY153" fmla="*/ 264437 h 2672762"/>
                  <a:gd name="connsiteX154" fmla="*/ 2177500 w 2677922"/>
                  <a:gd name="connsiteY154" fmla="*/ 353701 h 2672762"/>
                  <a:gd name="connsiteX155" fmla="*/ 2122290 w 2677922"/>
                  <a:gd name="connsiteY155" fmla="*/ 456896 h 2672762"/>
                  <a:gd name="connsiteX156" fmla="*/ 2126934 w 2677922"/>
                  <a:gd name="connsiteY156" fmla="*/ 505914 h 2672762"/>
                  <a:gd name="connsiteX157" fmla="*/ 2173372 w 2677922"/>
                  <a:gd name="connsiteY157" fmla="*/ 551836 h 2672762"/>
                  <a:gd name="connsiteX158" fmla="*/ 2219810 w 2677922"/>
                  <a:gd name="connsiteY158" fmla="*/ 555964 h 2672762"/>
                  <a:gd name="connsiteX159" fmla="*/ 2336937 w 2677922"/>
                  <a:gd name="connsiteY159" fmla="*/ 494046 h 2672762"/>
                  <a:gd name="connsiteX160" fmla="*/ 2400917 w 2677922"/>
                  <a:gd name="connsiteY160" fmla="*/ 507462 h 2672762"/>
                  <a:gd name="connsiteX161" fmla="*/ 2420525 w 2677922"/>
                  <a:gd name="connsiteY161" fmla="*/ 533777 h 2672762"/>
                  <a:gd name="connsiteX162" fmla="*/ 2415365 w 2677922"/>
                  <a:gd name="connsiteY162" fmla="*/ 591566 h 2672762"/>
                  <a:gd name="connsiteX163" fmla="*/ 2321973 w 2677922"/>
                  <a:gd name="connsiteY163" fmla="*/ 692182 h 2672762"/>
                  <a:gd name="connsiteX164" fmla="*/ 2313718 w 2677922"/>
                  <a:gd name="connsiteY164" fmla="*/ 733460 h 2672762"/>
                  <a:gd name="connsiteX165" fmla="*/ 2349320 w 2677922"/>
                  <a:gd name="connsiteY165" fmla="*/ 795377 h 2672762"/>
                  <a:gd name="connsiteX166" fmla="*/ 2394726 w 2677922"/>
                  <a:gd name="connsiteY166" fmla="*/ 810341 h 2672762"/>
                  <a:gd name="connsiteX167" fmla="*/ 2526816 w 2677922"/>
                  <a:gd name="connsiteY167" fmla="*/ 780414 h 2672762"/>
                  <a:gd name="connsiteX168" fmla="*/ 2575834 w 2677922"/>
                  <a:gd name="connsiteY168" fmla="*/ 803117 h 2672762"/>
                  <a:gd name="connsiteX169" fmla="*/ 2591313 w 2677922"/>
                  <a:gd name="connsiteY169" fmla="*/ 838719 h 2672762"/>
                  <a:gd name="connsiteX170" fmla="*/ 2570158 w 2677922"/>
                  <a:gd name="connsiteY170" fmla="*/ 896509 h 2672762"/>
                  <a:gd name="connsiteX171" fmla="*/ 2461287 w 2677922"/>
                  <a:gd name="connsiteY171" fmla="*/ 964102 h 2672762"/>
                  <a:gd name="connsiteX172" fmla="*/ 2438068 w 2677922"/>
                  <a:gd name="connsiteY172" fmla="*/ 1014668 h 2672762"/>
                  <a:gd name="connsiteX173" fmla="*/ 2454063 w 2677922"/>
                  <a:gd name="connsiteY173" fmla="*/ 1073489 h 2672762"/>
                  <a:gd name="connsiteX174" fmla="*/ 2492762 w 2677922"/>
                  <a:gd name="connsiteY174" fmla="*/ 1100836 h 2672762"/>
                  <a:gd name="connsiteX175" fmla="*/ 2628464 w 2677922"/>
                  <a:gd name="connsiteY175" fmla="*/ 1105996 h 2672762"/>
                  <a:gd name="connsiteX176" fmla="*/ 2672322 w 2677922"/>
                  <a:gd name="connsiteY176" fmla="*/ 1140566 h 2672762"/>
                  <a:gd name="connsiteX177" fmla="*/ 2677998 w 2677922"/>
                  <a:gd name="connsiteY177" fmla="*/ 1182360 h 2672762"/>
                  <a:gd name="connsiteX178" fmla="*/ 2644459 w 2677922"/>
                  <a:gd name="connsiteY178" fmla="*/ 1229830 h 2672762"/>
                  <a:gd name="connsiteX179" fmla="*/ 2522172 w 2677922"/>
                  <a:gd name="connsiteY179" fmla="*/ 1267497 h 2672762"/>
                  <a:gd name="connsiteX180" fmla="*/ 2483990 w 2677922"/>
                  <a:gd name="connsiteY180" fmla="*/ 1315998 h 2672762"/>
                  <a:gd name="connsiteX181" fmla="*/ 2486570 w 2677922"/>
                  <a:gd name="connsiteY181" fmla="*/ 1379980 h 2672762"/>
                  <a:gd name="connsiteX182" fmla="*/ 2512885 w 2677922"/>
                  <a:gd name="connsiteY182" fmla="*/ 1407842 h 2672762"/>
                  <a:gd name="connsiteX183" fmla="*/ 2641363 w 2677922"/>
                  <a:gd name="connsiteY183" fmla="*/ 1447057 h 2672762"/>
                  <a:gd name="connsiteX184" fmla="*/ 2677998 w 2677922"/>
                  <a:gd name="connsiteY184" fmla="*/ 1498138 h 2672762"/>
                  <a:gd name="connsiteX185" fmla="*/ 2677998 w 2677922"/>
                  <a:gd name="connsiteY185" fmla="*/ 1507426 h 2672762"/>
                  <a:gd name="connsiteX186" fmla="*/ 2611952 w 2677922"/>
                  <a:gd name="connsiteY186" fmla="*/ 1572955 h 2672762"/>
                  <a:gd name="connsiteX187" fmla="*/ 2490182 w 2677922"/>
                  <a:gd name="connsiteY187" fmla="*/ 1576567 h 2672762"/>
                  <a:gd name="connsiteX188" fmla="*/ 2457675 w 2677922"/>
                  <a:gd name="connsiteY188" fmla="*/ 1596690 h 2672762"/>
                  <a:gd name="connsiteX189" fmla="*/ 2437036 w 2677922"/>
                  <a:gd name="connsiteY189" fmla="*/ 1673055 h 2672762"/>
                  <a:gd name="connsiteX190" fmla="*/ 2457159 w 2677922"/>
                  <a:gd name="connsiteY190" fmla="*/ 1710205 h 2672762"/>
                  <a:gd name="connsiteX191" fmla="*/ 2564483 w 2677922"/>
                  <a:gd name="connsiteY191" fmla="*/ 1777282 h 2672762"/>
                  <a:gd name="connsiteX192" fmla="*/ 2588733 w 2677922"/>
                  <a:gd name="connsiteY192" fmla="*/ 1845907 h 2672762"/>
                  <a:gd name="connsiteX193" fmla="*/ 2571706 w 2677922"/>
                  <a:gd name="connsiteY193" fmla="*/ 1880994 h 2672762"/>
                  <a:gd name="connsiteX194" fmla="*/ 2538684 w 2677922"/>
                  <a:gd name="connsiteY194" fmla="*/ 1897505 h 2672762"/>
                  <a:gd name="connsiteX195" fmla="*/ 1338521 w 2677922"/>
                  <a:gd name="connsiteY195" fmla="*/ 2312867 h 2672762"/>
                  <a:gd name="connsiteX196" fmla="*/ 2316814 w 2677922"/>
                  <a:gd name="connsiteY196" fmla="*/ 1335605 h 2672762"/>
                  <a:gd name="connsiteX197" fmla="*/ 1340068 w 2677922"/>
                  <a:gd name="connsiteY197" fmla="*/ 359376 h 2672762"/>
                  <a:gd name="connsiteX198" fmla="*/ 361775 w 2677922"/>
                  <a:gd name="connsiteY198" fmla="*/ 1331994 h 2672762"/>
                  <a:gd name="connsiteX199" fmla="*/ 1338521 w 2677922"/>
                  <a:gd name="connsiteY199" fmla="*/ 2312867 h 267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677922" h="2672762">
                    <a:moveTo>
                      <a:pt x="2538684" y="1897505"/>
                    </a:moveTo>
                    <a:cubicBezTo>
                      <a:pt x="2511337" y="1891313"/>
                      <a:pt x="2483990" y="1885121"/>
                      <a:pt x="2456643" y="1879446"/>
                    </a:cubicBezTo>
                    <a:cubicBezTo>
                      <a:pt x="2434456" y="1874286"/>
                      <a:pt x="2411753" y="1869642"/>
                      <a:pt x="2389566" y="1863966"/>
                    </a:cubicBezTo>
                    <a:cubicBezTo>
                      <a:pt x="2375119" y="1860354"/>
                      <a:pt x="2363767" y="1864482"/>
                      <a:pt x="2354479" y="1874802"/>
                    </a:cubicBezTo>
                    <a:cubicBezTo>
                      <a:pt x="2335389" y="1896989"/>
                      <a:pt x="2320425" y="1922272"/>
                      <a:pt x="2312170" y="1950651"/>
                    </a:cubicBezTo>
                    <a:cubicBezTo>
                      <a:pt x="2308042" y="1964066"/>
                      <a:pt x="2314234" y="1973869"/>
                      <a:pt x="2322489" y="1983157"/>
                    </a:cubicBezTo>
                    <a:cubicBezTo>
                      <a:pt x="2352416" y="2015664"/>
                      <a:pt x="2382858" y="2048170"/>
                      <a:pt x="2412785" y="2080161"/>
                    </a:cubicBezTo>
                    <a:cubicBezTo>
                      <a:pt x="2435488" y="2104412"/>
                      <a:pt x="2436520" y="2118859"/>
                      <a:pt x="2418461" y="2146722"/>
                    </a:cubicBezTo>
                    <a:cubicBezTo>
                      <a:pt x="2417429" y="2148270"/>
                      <a:pt x="2416397" y="2150334"/>
                      <a:pt x="2414849" y="2151882"/>
                    </a:cubicBezTo>
                    <a:cubicBezTo>
                      <a:pt x="2380795" y="2197804"/>
                      <a:pt x="2365831" y="2198320"/>
                      <a:pt x="2324037" y="2174585"/>
                    </a:cubicBezTo>
                    <a:cubicBezTo>
                      <a:pt x="2289982" y="2154978"/>
                      <a:pt x="2253864" y="2137434"/>
                      <a:pt x="2219294" y="2118859"/>
                    </a:cubicBezTo>
                    <a:cubicBezTo>
                      <a:pt x="2204846" y="2111120"/>
                      <a:pt x="2191431" y="2111120"/>
                      <a:pt x="2178531" y="2120407"/>
                    </a:cubicBezTo>
                    <a:cubicBezTo>
                      <a:pt x="2157892" y="2134855"/>
                      <a:pt x="2140349" y="2152398"/>
                      <a:pt x="2125386" y="2172521"/>
                    </a:cubicBezTo>
                    <a:cubicBezTo>
                      <a:pt x="2114550" y="2186968"/>
                      <a:pt x="2114034" y="2201416"/>
                      <a:pt x="2122806" y="2217411"/>
                    </a:cubicBezTo>
                    <a:cubicBezTo>
                      <a:pt x="2143961" y="2256109"/>
                      <a:pt x="2164600" y="2295323"/>
                      <a:pt x="2184723" y="2334538"/>
                    </a:cubicBezTo>
                    <a:cubicBezTo>
                      <a:pt x="2198655" y="2361885"/>
                      <a:pt x="2196591" y="2374268"/>
                      <a:pt x="2174404" y="2395423"/>
                    </a:cubicBezTo>
                    <a:cubicBezTo>
                      <a:pt x="2170792" y="2398519"/>
                      <a:pt x="2167696" y="2402131"/>
                      <a:pt x="2164084" y="2404711"/>
                    </a:cubicBezTo>
                    <a:cubicBezTo>
                      <a:pt x="2131062" y="2428962"/>
                      <a:pt x="2114034" y="2440829"/>
                      <a:pt x="2075336" y="2401615"/>
                    </a:cubicBezTo>
                    <a:cubicBezTo>
                      <a:pt x="2047473" y="2373236"/>
                      <a:pt x="2017547" y="2347953"/>
                      <a:pt x="1988652" y="2320606"/>
                    </a:cubicBezTo>
                    <a:cubicBezTo>
                      <a:pt x="1975236" y="2307707"/>
                      <a:pt x="1960789" y="2305127"/>
                      <a:pt x="1944277" y="2311835"/>
                    </a:cubicBezTo>
                    <a:cubicBezTo>
                      <a:pt x="1922607" y="2320606"/>
                      <a:pt x="1901968" y="2331958"/>
                      <a:pt x="1883392" y="2346405"/>
                    </a:cubicBezTo>
                    <a:cubicBezTo>
                      <a:pt x="1867913" y="2358273"/>
                      <a:pt x="1863785" y="2373236"/>
                      <a:pt x="1868429" y="2391811"/>
                    </a:cubicBezTo>
                    <a:cubicBezTo>
                      <a:pt x="1879264" y="2436701"/>
                      <a:pt x="1889584" y="2482107"/>
                      <a:pt x="1899388" y="2526997"/>
                    </a:cubicBezTo>
                    <a:cubicBezTo>
                      <a:pt x="1903516" y="2546604"/>
                      <a:pt x="1896808" y="2561568"/>
                      <a:pt x="1879264" y="2571887"/>
                    </a:cubicBezTo>
                    <a:cubicBezTo>
                      <a:pt x="1867397" y="2579111"/>
                      <a:pt x="1854498" y="2584787"/>
                      <a:pt x="1841082" y="2588915"/>
                    </a:cubicBezTo>
                    <a:cubicBezTo>
                      <a:pt x="1813736" y="2597686"/>
                      <a:pt x="1798256" y="2592526"/>
                      <a:pt x="1782777" y="2568276"/>
                    </a:cubicBezTo>
                    <a:cubicBezTo>
                      <a:pt x="1760074" y="2532157"/>
                      <a:pt x="1736855" y="2496555"/>
                      <a:pt x="1715184" y="2459404"/>
                    </a:cubicBezTo>
                    <a:cubicBezTo>
                      <a:pt x="1703316" y="2439281"/>
                      <a:pt x="1687837" y="2431542"/>
                      <a:pt x="1664618" y="2435669"/>
                    </a:cubicBezTo>
                    <a:cubicBezTo>
                      <a:pt x="1646043" y="2439281"/>
                      <a:pt x="1627984" y="2443925"/>
                      <a:pt x="1610440" y="2450117"/>
                    </a:cubicBezTo>
                    <a:cubicBezTo>
                      <a:pt x="1586190" y="2458888"/>
                      <a:pt x="1578450" y="2469208"/>
                      <a:pt x="1577418" y="2495007"/>
                    </a:cubicBezTo>
                    <a:cubicBezTo>
                      <a:pt x="1575870" y="2535769"/>
                      <a:pt x="1574838" y="2576015"/>
                      <a:pt x="1573806" y="2616777"/>
                    </a:cubicBezTo>
                    <a:cubicBezTo>
                      <a:pt x="1572774" y="2653928"/>
                      <a:pt x="1563487" y="2665795"/>
                      <a:pt x="1526852" y="2672503"/>
                    </a:cubicBezTo>
                    <a:cubicBezTo>
                      <a:pt x="1517049" y="2674567"/>
                      <a:pt x="1507245" y="2675599"/>
                      <a:pt x="1497441" y="2676115"/>
                    </a:cubicBezTo>
                    <a:cubicBezTo>
                      <a:pt x="1473191" y="2677663"/>
                      <a:pt x="1457711" y="2667859"/>
                      <a:pt x="1449972" y="2644124"/>
                    </a:cubicBezTo>
                    <a:cubicBezTo>
                      <a:pt x="1436040" y="2600782"/>
                      <a:pt x="1422624" y="2557956"/>
                      <a:pt x="1410241" y="2514614"/>
                    </a:cubicBezTo>
                    <a:cubicBezTo>
                      <a:pt x="1404565" y="2495007"/>
                      <a:pt x="1392698" y="2485719"/>
                      <a:pt x="1373091" y="2482623"/>
                    </a:cubicBezTo>
                    <a:cubicBezTo>
                      <a:pt x="1350388" y="2479527"/>
                      <a:pt x="1327685" y="2479527"/>
                      <a:pt x="1304982" y="2483139"/>
                    </a:cubicBezTo>
                    <a:cubicBezTo>
                      <a:pt x="1287955" y="2485719"/>
                      <a:pt x="1277119" y="2494491"/>
                      <a:pt x="1271959" y="2511518"/>
                    </a:cubicBezTo>
                    <a:cubicBezTo>
                      <a:pt x="1260092" y="2552280"/>
                      <a:pt x="1247192" y="2593042"/>
                      <a:pt x="1234293" y="2633805"/>
                    </a:cubicBezTo>
                    <a:cubicBezTo>
                      <a:pt x="1222941" y="2670439"/>
                      <a:pt x="1208494" y="2679727"/>
                      <a:pt x="1170828" y="2674567"/>
                    </a:cubicBezTo>
                    <a:cubicBezTo>
                      <a:pt x="1114070" y="2666827"/>
                      <a:pt x="1107362" y="2659087"/>
                      <a:pt x="1106847" y="2602330"/>
                    </a:cubicBezTo>
                    <a:cubicBezTo>
                      <a:pt x="1106331" y="2565180"/>
                      <a:pt x="1104783" y="2528545"/>
                      <a:pt x="1103751" y="2491395"/>
                    </a:cubicBezTo>
                    <a:cubicBezTo>
                      <a:pt x="1103234" y="2474368"/>
                      <a:pt x="1096527" y="2460952"/>
                      <a:pt x="1080532" y="2454244"/>
                    </a:cubicBezTo>
                    <a:cubicBezTo>
                      <a:pt x="1056281" y="2443925"/>
                      <a:pt x="1031514" y="2436701"/>
                      <a:pt x="1005199" y="2435153"/>
                    </a:cubicBezTo>
                    <a:cubicBezTo>
                      <a:pt x="989203" y="2434121"/>
                      <a:pt x="977852" y="2440313"/>
                      <a:pt x="969080" y="2454244"/>
                    </a:cubicBezTo>
                    <a:cubicBezTo>
                      <a:pt x="946894" y="2491395"/>
                      <a:pt x="923159" y="2527513"/>
                      <a:pt x="900456" y="2564148"/>
                    </a:cubicBezTo>
                    <a:cubicBezTo>
                      <a:pt x="882396" y="2593042"/>
                      <a:pt x="868465" y="2598202"/>
                      <a:pt x="836474" y="2587367"/>
                    </a:cubicBezTo>
                    <a:cubicBezTo>
                      <a:pt x="834926" y="2586851"/>
                      <a:pt x="833379" y="2586335"/>
                      <a:pt x="831830" y="2585819"/>
                    </a:cubicBezTo>
                    <a:cubicBezTo>
                      <a:pt x="782297" y="2565696"/>
                      <a:pt x="772493" y="2554344"/>
                      <a:pt x="785392" y="2504810"/>
                    </a:cubicBezTo>
                    <a:cubicBezTo>
                      <a:pt x="795196" y="2467144"/>
                      <a:pt x="802420" y="2428962"/>
                      <a:pt x="811707" y="2390779"/>
                    </a:cubicBezTo>
                    <a:cubicBezTo>
                      <a:pt x="816351" y="2371172"/>
                      <a:pt x="811191" y="2356209"/>
                      <a:pt x="794680" y="2344341"/>
                    </a:cubicBezTo>
                    <a:cubicBezTo>
                      <a:pt x="777137" y="2331958"/>
                      <a:pt x="759078" y="2321122"/>
                      <a:pt x="739470" y="2312351"/>
                    </a:cubicBezTo>
                    <a:cubicBezTo>
                      <a:pt x="720895" y="2304095"/>
                      <a:pt x="704900" y="2307191"/>
                      <a:pt x="689421" y="2321638"/>
                    </a:cubicBezTo>
                    <a:cubicBezTo>
                      <a:pt x="658462" y="2351049"/>
                      <a:pt x="626988" y="2379944"/>
                      <a:pt x="596029" y="2408838"/>
                    </a:cubicBezTo>
                    <a:cubicBezTo>
                      <a:pt x="572810" y="2431026"/>
                      <a:pt x="557847" y="2432057"/>
                      <a:pt x="530500" y="2415030"/>
                    </a:cubicBezTo>
                    <a:cubicBezTo>
                      <a:pt x="527404" y="2412966"/>
                      <a:pt x="524308" y="2410902"/>
                      <a:pt x="521212" y="2408838"/>
                    </a:cubicBezTo>
                    <a:cubicBezTo>
                      <a:pt x="481482" y="2380460"/>
                      <a:pt x="477870" y="2365496"/>
                      <a:pt x="500573" y="2322670"/>
                    </a:cubicBezTo>
                    <a:cubicBezTo>
                      <a:pt x="519148" y="2287584"/>
                      <a:pt x="537207" y="2252497"/>
                      <a:pt x="556298" y="2217927"/>
                    </a:cubicBezTo>
                    <a:cubicBezTo>
                      <a:pt x="566102" y="2199868"/>
                      <a:pt x="564555" y="2184388"/>
                      <a:pt x="552171" y="2168909"/>
                    </a:cubicBezTo>
                    <a:cubicBezTo>
                      <a:pt x="538756" y="2151882"/>
                      <a:pt x="523276" y="2136402"/>
                      <a:pt x="505733" y="2122987"/>
                    </a:cubicBezTo>
                    <a:cubicBezTo>
                      <a:pt x="490254" y="2111120"/>
                      <a:pt x="474774" y="2110088"/>
                      <a:pt x="457747" y="2119375"/>
                    </a:cubicBezTo>
                    <a:cubicBezTo>
                      <a:pt x="419564" y="2140014"/>
                      <a:pt x="380866" y="2160653"/>
                      <a:pt x="341652" y="2180777"/>
                    </a:cubicBezTo>
                    <a:cubicBezTo>
                      <a:pt x="314305" y="2195224"/>
                      <a:pt x="298310" y="2191612"/>
                      <a:pt x="278187" y="2168909"/>
                    </a:cubicBezTo>
                    <a:cubicBezTo>
                      <a:pt x="276639" y="2167361"/>
                      <a:pt x="275607" y="2165813"/>
                      <a:pt x="274059" y="2164265"/>
                    </a:cubicBezTo>
                    <a:cubicBezTo>
                      <a:pt x="238456" y="2122987"/>
                      <a:pt x="238972" y="2108540"/>
                      <a:pt x="276639" y="2069325"/>
                    </a:cubicBezTo>
                    <a:cubicBezTo>
                      <a:pt x="302954" y="2041463"/>
                      <a:pt x="327721" y="2013084"/>
                      <a:pt x="354551" y="1986253"/>
                    </a:cubicBezTo>
                    <a:cubicBezTo>
                      <a:pt x="367967" y="1972322"/>
                      <a:pt x="370547" y="1957874"/>
                      <a:pt x="363839" y="1940847"/>
                    </a:cubicBezTo>
                    <a:cubicBezTo>
                      <a:pt x="355067" y="1918660"/>
                      <a:pt x="342684" y="1898021"/>
                      <a:pt x="328237" y="1878930"/>
                    </a:cubicBezTo>
                    <a:cubicBezTo>
                      <a:pt x="316369" y="1863450"/>
                      <a:pt x="300374" y="1861902"/>
                      <a:pt x="283347" y="1866030"/>
                    </a:cubicBezTo>
                    <a:cubicBezTo>
                      <a:pt x="245680" y="1874802"/>
                      <a:pt x="208530" y="1883573"/>
                      <a:pt x="170864" y="1891829"/>
                    </a:cubicBezTo>
                    <a:cubicBezTo>
                      <a:pt x="165704" y="1892861"/>
                      <a:pt x="160544" y="1894409"/>
                      <a:pt x="155900" y="1895441"/>
                    </a:cubicBezTo>
                    <a:cubicBezTo>
                      <a:pt x="127521" y="1900601"/>
                      <a:pt x="113074" y="1893893"/>
                      <a:pt x="100175" y="1868094"/>
                    </a:cubicBezTo>
                    <a:cubicBezTo>
                      <a:pt x="95531" y="1858291"/>
                      <a:pt x="90887" y="1848487"/>
                      <a:pt x="87275" y="1838168"/>
                    </a:cubicBezTo>
                    <a:cubicBezTo>
                      <a:pt x="77988" y="1810821"/>
                      <a:pt x="83147" y="1795341"/>
                      <a:pt x="107915" y="1779862"/>
                    </a:cubicBezTo>
                    <a:cubicBezTo>
                      <a:pt x="143001" y="1757675"/>
                      <a:pt x="178603" y="1735488"/>
                      <a:pt x="213690" y="1713817"/>
                    </a:cubicBezTo>
                    <a:cubicBezTo>
                      <a:pt x="241552" y="1696274"/>
                      <a:pt x="245680" y="1686470"/>
                      <a:pt x="238972" y="1654480"/>
                    </a:cubicBezTo>
                    <a:cubicBezTo>
                      <a:pt x="234845" y="1636420"/>
                      <a:pt x="230201" y="1617845"/>
                      <a:pt x="222977" y="1600818"/>
                    </a:cubicBezTo>
                    <a:cubicBezTo>
                      <a:pt x="215753" y="1583791"/>
                      <a:pt x="203370" y="1575535"/>
                      <a:pt x="184279" y="1575019"/>
                    </a:cubicBezTo>
                    <a:cubicBezTo>
                      <a:pt x="142485" y="1574503"/>
                      <a:pt x="101207" y="1572955"/>
                      <a:pt x="59413" y="1571407"/>
                    </a:cubicBezTo>
                    <a:cubicBezTo>
                      <a:pt x="21746" y="1570375"/>
                      <a:pt x="10395" y="1560572"/>
                      <a:pt x="3687" y="1524453"/>
                    </a:cubicBezTo>
                    <a:cubicBezTo>
                      <a:pt x="3171" y="1520841"/>
                      <a:pt x="2139" y="1517230"/>
                      <a:pt x="1623" y="1513618"/>
                    </a:cubicBezTo>
                    <a:cubicBezTo>
                      <a:pt x="-4053" y="1467696"/>
                      <a:pt x="3687" y="1455828"/>
                      <a:pt x="48577" y="1442413"/>
                    </a:cubicBezTo>
                    <a:cubicBezTo>
                      <a:pt x="85727" y="1431061"/>
                      <a:pt x="122877" y="1418678"/>
                      <a:pt x="160544" y="1408358"/>
                    </a:cubicBezTo>
                    <a:cubicBezTo>
                      <a:pt x="181183" y="1402683"/>
                      <a:pt x="192018" y="1390815"/>
                      <a:pt x="194083" y="1370692"/>
                    </a:cubicBezTo>
                    <a:cubicBezTo>
                      <a:pt x="196147" y="1346957"/>
                      <a:pt x="197178" y="1322706"/>
                      <a:pt x="192534" y="1298971"/>
                    </a:cubicBezTo>
                    <a:cubicBezTo>
                      <a:pt x="189954" y="1283492"/>
                      <a:pt x="181183" y="1274204"/>
                      <a:pt x="166220" y="1269560"/>
                    </a:cubicBezTo>
                    <a:cubicBezTo>
                      <a:pt x="126490" y="1257693"/>
                      <a:pt x="86759" y="1245310"/>
                      <a:pt x="47029" y="1232926"/>
                    </a:cubicBezTo>
                    <a:cubicBezTo>
                      <a:pt x="3687" y="1219511"/>
                      <a:pt x="-957" y="1212287"/>
                      <a:pt x="1623" y="1166881"/>
                    </a:cubicBezTo>
                    <a:cubicBezTo>
                      <a:pt x="2139" y="1157593"/>
                      <a:pt x="4203" y="1148306"/>
                      <a:pt x="6267" y="1139534"/>
                    </a:cubicBezTo>
                    <a:cubicBezTo>
                      <a:pt x="12459" y="1116831"/>
                      <a:pt x="25358" y="1106512"/>
                      <a:pt x="49093" y="1105480"/>
                    </a:cubicBezTo>
                    <a:cubicBezTo>
                      <a:pt x="87791" y="1103932"/>
                      <a:pt x="125974" y="1102900"/>
                      <a:pt x="164672" y="1101868"/>
                    </a:cubicBezTo>
                    <a:cubicBezTo>
                      <a:pt x="170348" y="1101868"/>
                      <a:pt x="176023" y="1101352"/>
                      <a:pt x="181699" y="1101352"/>
                    </a:cubicBezTo>
                    <a:cubicBezTo>
                      <a:pt x="207498" y="1102384"/>
                      <a:pt x="220913" y="1087936"/>
                      <a:pt x="227621" y="1065233"/>
                    </a:cubicBezTo>
                    <a:cubicBezTo>
                      <a:pt x="232781" y="1048206"/>
                      <a:pt x="237425" y="1031179"/>
                      <a:pt x="241036" y="1014152"/>
                    </a:cubicBezTo>
                    <a:cubicBezTo>
                      <a:pt x="245680" y="990417"/>
                      <a:pt x="240005" y="979065"/>
                      <a:pt x="219366" y="965650"/>
                    </a:cubicBezTo>
                    <a:cubicBezTo>
                      <a:pt x="184279" y="943463"/>
                      <a:pt x="148676" y="921276"/>
                      <a:pt x="113590" y="899605"/>
                    </a:cubicBezTo>
                    <a:cubicBezTo>
                      <a:pt x="82116" y="879997"/>
                      <a:pt x="77472" y="867614"/>
                      <a:pt x="89855" y="832012"/>
                    </a:cubicBezTo>
                    <a:cubicBezTo>
                      <a:pt x="93467" y="820660"/>
                      <a:pt x="98111" y="809309"/>
                      <a:pt x="104818" y="799505"/>
                    </a:cubicBezTo>
                    <a:cubicBezTo>
                      <a:pt x="115654" y="782994"/>
                      <a:pt x="130617" y="774738"/>
                      <a:pt x="151256" y="779898"/>
                    </a:cubicBezTo>
                    <a:cubicBezTo>
                      <a:pt x="195114" y="790217"/>
                      <a:pt x="239489" y="799505"/>
                      <a:pt x="283347" y="810341"/>
                    </a:cubicBezTo>
                    <a:cubicBezTo>
                      <a:pt x="303469" y="815500"/>
                      <a:pt x="318949" y="810857"/>
                      <a:pt x="331332" y="794345"/>
                    </a:cubicBezTo>
                    <a:cubicBezTo>
                      <a:pt x="344232" y="776802"/>
                      <a:pt x="355584" y="757711"/>
                      <a:pt x="363839" y="737588"/>
                    </a:cubicBezTo>
                    <a:cubicBezTo>
                      <a:pt x="371063" y="719529"/>
                      <a:pt x="368999" y="704049"/>
                      <a:pt x="354551" y="689086"/>
                    </a:cubicBezTo>
                    <a:cubicBezTo>
                      <a:pt x="324625" y="658643"/>
                      <a:pt x="296246" y="627169"/>
                      <a:pt x="266835" y="595694"/>
                    </a:cubicBezTo>
                    <a:cubicBezTo>
                      <a:pt x="244132" y="570927"/>
                      <a:pt x="243100" y="556996"/>
                      <a:pt x="261675" y="529133"/>
                    </a:cubicBezTo>
                    <a:cubicBezTo>
                      <a:pt x="264771" y="525005"/>
                      <a:pt x="267351" y="520361"/>
                      <a:pt x="270447" y="516233"/>
                    </a:cubicBezTo>
                    <a:cubicBezTo>
                      <a:pt x="296762" y="481663"/>
                      <a:pt x="311209" y="478567"/>
                      <a:pt x="349907" y="498690"/>
                    </a:cubicBezTo>
                    <a:cubicBezTo>
                      <a:pt x="386026" y="517781"/>
                      <a:pt x="422144" y="536357"/>
                      <a:pt x="457231" y="555964"/>
                    </a:cubicBezTo>
                    <a:cubicBezTo>
                      <a:pt x="475806" y="566283"/>
                      <a:pt x="492318" y="564219"/>
                      <a:pt x="507797" y="551320"/>
                    </a:cubicBezTo>
                    <a:cubicBezTo>
                      <a:pt x="523276" y="538421"/>
                      <a:pt x="537723" y="523973"/>
                      <a:pt x="551139" y="508494"/>
                    </a:cubicBezTo>
                    <a:cubicBezTo>
                      <a:pt x="564555" y="492499"/>
                      <a:pt x="567650" y="476503"/>
                      <a:pt x="556815" y="456896"/>
                    </a:cubicBezTo>
                    <a:cubicBezTo>
                      <a:pt x="535143" y="418198"/>
                      <a:pt x="515020" y="378983"/>
                      <a:pt x="494381" y="339769"/>
                    </a:cubicBezTo>
                    <a:cubicBezTo>
                      <a:pt x="480966" y="313970"/>
                      <a:pt x="484062" y="300039"/>
                      <a:pt x="505217" y="280432"/>
                    </a:cubicBezTo>
                    <a:cubicBezTo>
                      <a:pt x="515020" y="271144"/>
                      <a:pt x="525856" y="263405"/>
                      <a:pt x="537723" y="256181"/>
                    </a:cubicBezTo>
                    <a:cubicBezTo>
                      <a:pt x="558362" y="244313"/>
                      <a:pt x="572810" y="245861"/>
                      <a:pt x="590353" y="261857"/>
                    </a:cubicBezTo>
                    <a:cubicBezTo>
                      <a:pt x="620280" y="289203"/>
                      <a:pt x="650207" y="317066"/>
                      <a:pt x="679617" y="344929"/>
                    </a:cubicBezTo>
                    <a:cubicBezTo>
                      <a:pt x="710576" y="374340"/>
                      <a:pt x="717284" y="375372"/>
                      <a:pt x="754950" y="355765"/>
                    </a:cubicBezTo>
                    <a:cubicBezTo>
                      <a:pt x="769913" y="348025"/>
                      <a:pt x="783845" y="339769"/>
                      <a:pt x="797260" y="329450"/>
                    </a:cubicBezTo>
                    <a:cubicBezTo>
                      <a:pt x="811707" y="317582"/>
                      <a:pt x="816351" y="303651"/>
                      <a:pt x="811707" y="285076"/>
                    </a:cubicBezTo>
                    <a:cubicBezTo>
                      <a:pt x="800872" y="242249"/>
                      <a:pt x="791585" y="198907"/>
                      <a:pt x="781781" y="156081"/>
                    </a:cubicBezTo>
                    <a:cubicBezTo>
                      <a:pt x="775589" y="128218"/>
                      <a:pt x="782297" y="114287"/>
                      <a:pt x="807064" y="100872"/>
                    </a:cubicBezTo>
                    <a:cubicBezTo>
                      <a:pt x="818415" y="95196"/>
                      <a:pt x="829766" y="90552"/>
                      <a:pt x="841634" y="86424"/>
                    </a:cubicBezTo>
                    <a:cubicBezTo>
                      <a:pt x="866917" y="78685"/>
                      <a:pt x="881364" y="83328"/>
                      <a:pt x="896328" y="106031"/>
                    </a:cubicBezTo>
                    <a:cubicBezTo>
                      <a:pt x="920062" y="142666"/>
                      <a:pt x="943798" y="179300"/>
                      <a:pt x="965469" y="217483"/>
                    </a:cubicBezTo>
                    <a:cubicBezTo>
                      <a:pt x="976820" y="237090"/>
                      <a:pt x="992299" y="243797"/>
                      <a:pt x="1013455" y="240702"/>
                    </a:cubicBezTo>
                    <a:cubicBezTo>
                      <a:pt x="1035641" y="237090"/>
                      <a:pt x="1057313" y="231414"/>
                      <a:pt x="1077952" y="222642"/>
                    </a:cubicBezTo>
                    <a:cubicBezTo>
                      <a:pt x="1092915" y="215935"/>
                      <a:pt x="1101171" y="205615"/>
                      <a:pt x="1101687" y="188072"/>
                    </a:cubicBezTo>
                    <a:cubicBezTo>
                      <a:pt x="1102719" y="143182"/>
                      <a:pt x="1105298" y="98808"/>
                      <a:pt x="1106847" y="53918"/>
                    </a:cubicBezTo>
                    <a:cubicBezTo>
                      <a:pt x="1107878" y="25023"/>
                      <a:pt x="1117166" y="12640"/>
                      <a:pt x="1145029" y="4900"/>
                    </a:cubicBezTo>
                    <a:cubicBezTo>
                      <a:pt x="1149672" y="3868"/>
                      <a:pt x="1154316" y="2320"/>
                      <a:pt x="1158960" y="1804"/>
                    </a:cubicBezTo>
                    <a:cubicBezTo>
                      <a:pt x="1210042" y="-3872"/>
                      <a:pt x="1222426" y="1804"/>
                      <a:pt x="1235841" y="48758"/>
                    </a:cubicBezTo>
                    <a:cubicBezTo>
                      <a:pt x="1246676" y="86940"/>
                      <a:pt x="1259576" y="124091"/>
                      <a:pt x="1269895" y="162273"/>
                    </a:cubicBezTo>
                    <a:cubicBezTo>
                      <a:pt x="1275055" y="180332"/>
                      <a:pt x="1285890" y="190136"/>
                      <a:pt x="1303434" y="192716"/>
                    </a:cubicBezTo>
                    <a:cubicBezTo>
                      <a:pt x="1327685" y="195812"/>
                      <a:pt x="1352452" y="195812"/>
                      <a:pt x="1376702" y="192716"/>
                    </a:cubicBezTo>
                    <a:cubicBezTo>
                      <a:pt x="1393730" y="190652"/>
                      <a:pt x="1404049" y="180332"/>
                      <a:pt x="1409209" y="163305"/>
                    </a:cubicBezTo>
                    <a:cubicBezTo>
                      <a:pt x="1421593" y="121511"/>
                      <a:pt x="1434492" y="79717"/>
                      <a:pt x="1447392" y="37922"/>
                    </a:cubicBezTo>
                    <a:cubicBezTo>
                      <a:pt x="1457195" y="6964"/>
                      <a:pt x="1466998" y="-260"/>
                      <a:pt x="1499505" y="256"/>
                    </a:cubicBezTo>
                    <a:cubicBezTo>
                      <a:pt x="1504149" y="256"/>
                      <a:pt x="1508793" y="256"/>
                      <a:pt x="1513436" y="772"/>
                    </a:cubicBezTo>
                    <a:cubicBezTo>
                      <a:pt x="1559358" y="5416"/>
                      <a:pt x="1572258" y="19347"/>
                      <a:pt x="1573290" y="65269"/>
                    </a:cubicBezTo>
                    <a:cubicBezTo>
                      <a:pt x="1574322" y="105515"/>
                      <a:pt x="1575870" y="145246"/>
                      <a:pt x="1576902" y="185492"/>
                    </a:cubicBezTo>
                    <a:cubicBezTo>
                      <a:pt x="1577418" y="201487"/>
                      <a:pt x="1583093" y="213871"/>
                      <a:pt x="1598057" y="220578"/>
                    </a:cubicBezTo>
                    <a:cubicBezTo>
                      <a:pt x="1622308" y="231414"/>
                      <a:pt x="1647590" y="238638"/>
                      <a:pt x="1674422" y="240702"/>
                    </a:cubicBezTo>
                    <a:cubicBezTo>
                      <a:pt x="1690933" y="241733"/>
                      <a:pt x="1702285" y="235026"/>
                      <a:pt x="1710540" y="221610"/>
                    </a:cubicBezTo>
                    <a:cubicBezTo>
                      <a:pt x="1733243" y="184976"/>
                      <a:pt x="1756462" y="148342"/>
                      <a:pt x="1779165" y="111707"/>
                    </a:cubicBezTo>
                    <a:cubicBezTo>
                      <a:pt x="1798772" y="80749"/>
                      <a:pt x="1810640" y="76621"/>
                      <a:pt x="1845726" y="88488"/>
                    </a:cubicBezTo>
                    <a:cubicBezTo>
                      <a:pt x="1849854" y="90036"/>
                      <a:pt x="1853466" y="91068"/>
                      <a:pt x="1857594" y="92616"/>
                    </a:cubicBezTo>
                    <a:cubicBezTo>
                      <a:pt x="1898356" y="110159"/>
                      <a:pt x="1905063" y="123059"/>
                      <a:pt x="1895260" y="166401"/>
                    </a:cubicBezTo>
                    <a:cubicBezTo>
                      <a:pt x="1886488" y="205099"/>
                      <a:pt x="1877717" y="243281"/>
                      <a:pt x="1868429" y="281980"/>
                    </a:cubicBezTo>
                    <a:cubicBezTo>
                      <a:pt x="1863269" y="303135"/>
                      <a:pt x="1868429" y="319646"/>
                      <a:pt x="1887004" y="332030"/>
                    </a:cubicBezTo>
                    <a:cubicBezTo>
                      <a:pt x="1906096" y="344929"/>
                      <a:pt x="1925187" y="356796"/>
                      <a:pt x="1946857" y="365052"/>
                    </a:cubicBezTo>
                    <a:cubicBezTo>
                      <a:pt x="1962337" y="370728"/>
                      <a:pt x="1974720" y="367116"/>
                      <a:pt x="1986588" y="355765"/>
                    </a:cubicBezTo>
                    <a:cubicBezTo>
                      <a:pt x="2018062" y="325838"/>
                      <a:pt x="2049537" y="296943"/>
                      <a:pt x="2081528" y="267532"/>
                    </a:cubicBezTo>
                    <a:cubicBezTo>
                      <a:pt x="2107843" y="242765"/>
                      <a:pt x="2122290" y="241733"/>
                      <a:pt x="2151701" y="261857"/>
                    </a:cubicBezTo>
                    <a:cubicBezTo>
                      <a:pt x="2153248" y="262889"/>
                      <a:pt x="2154281" y="263405"/>
                      <a:pt x="2155312" y="264437"/>
                    </a:cubicBezTo>
                    <a:cubicBezTo>
                      <a:pt x="2205363" y="300555"/>
                      <a:pt x="2198139" y="316034"/>
                      <a:pt x="2177500" y="353701"/>
                    </a:cubicBezTo>
                    <a:cubicBezTo>
                      <a:pt x="2158925" y="387755"/>
                      <a:pt x="2141381" y="422842"/>
                      <a:pt x="2122290" y="456896"/>
                    </a:cubicBezTo>
                    <a:cubicBezTo>
                      <a:pt x="2112487" y="474955"/>
                      <a:pt x="2114550" y="490435"/>
                      <a:pt x="2126934" y="505914"/>
                    </a:cubicBezTo>
                    <a:cubicBezTo>
                      <a:pt x="2140865" y="522941"/>
                      <a:pt x="2156345" y="538421"/>
                      <a:pt x="2173372" y="551836"/>
                    </a:cubicBezTo>
                    <a:cubicBezTo>
                      <a:pt x="2187819" y="563187"/>
                      <a:pt x="2202783" y="564735"/>
                      <a:pt x="2219810" y="555964"/>
                    </a:cubicBezTo>
                    <a:cubicBezTo>
                      <a:pt x="2258508" y="534809"/>
                      <a:pt x="2297722" y="514170"/>
                      <a:pt x="2336937" y="494046"/>
                    </a:cubicBezTo>
                    <a:cubicBezTo>
                      <a:pt x="2364799" y="479599"/>
                      <a:pt x="2380795" y="482695"/>
                      <a:pt x="2400917" y="507462"/>
                    </a:cubicBezTo>
                    <a:cubicBezTo>
                      <a:pt x="2408141" y="515717"/>
                      <a:pt x="2414849" y="524489"/>
                      <a:pt x="2420525" y="533777"/>
                    </a:cubicBezTo>
                    <a:cubicBezTo>
                      <a:pt x="2434972" y="556480"/>
                      <a:pt x="2433424" y="571443"/>
                      <a:pt x="2415365" y="591566"/>
                    </a:cubicBezTo>
                    <a:cubicBezTo>
                      <a:pt x="2384406" y="625105"/>
                      <a:pt x="2353448" y="659159"/>
                      <a:pt x="2321973" y="692182"/>
                    </a:cubicBezTo>
                    <a:cubicBezTo>
                      <a:pt x="2310106" y="704565"/>
                      <a:pt x="2307526" y="717981"/>
                      <a:pt x="2313718" y="733460"/>
                    </a:cubicBezTo>
                    <a:cubicBezTo>
                      <a:pt x="2323005" y="755647"/>
                      <a:pt x="2334357" y="776286"/>
                      <a:pt x="2349320" y="795377"/>
                    </a:cubicBezTo>
                    <a:cubicBezTo>
                      <a:pt x="2361187" y="810857"/>
                      <a:pt x="2375635" y="814984"/>
                      <a:pt x="2394726" y="810341"/>
                    </a:cubicBezTo>
                    <a:cubicBezTo>
                      <a:pt x="2438584" y="799505"/>
                      <a:pt x="2482958" y="789701"/>
                      <a:pt x="2526816" y="780414"/>
                    </a:cubicBezTo>
                    <a:cubicBezTo>
                      <a:pt x="2550035" y="775254"/>
                      <a:pt x="2563967" y="781962"/>
                      <a:pt x="2575834" y="803117"/>
                    </a:cubicBezTo>
                    <a:cubicBezTo>
                      <a:pt x="2582026" y="814468"/>
                      <a:pt x="2587186" y="826336"/>
                      <a:pt x="2591313" y="838719"/>
                    </a:cubicBezTo>
                    <a:cubicBezTo>
                      <a:pt x="2600085" y="867098"/>
                      <a:pt x="2595441" y="880514"/>
                      <a:pt x="2570158" y="896509"/>
                    </a:cubicBezTo>
                    <a:cubicBezTo>
                      <a:pt x="2534040" y="919212"/>
                      <a:pt x="2498437" y="942947"/>
                      <a:pt x="2461287" y="964102"/>
                    </a:cubicBezTo>
                    <a:cubicBezTo>
                      <a:pt x="2440132" y="976485"/>
                      <a:pt x="2434456" y="992997"/>
                      <a:pt x="2438068" y="1014668"/>
                    </a:cubicBezTo>
                    <a:cubicBezTo>
                      <a:pt x="2441164" y="1034791"/>
                      <a:pt x="2446840" y="1054398"/>
                      <a:pt x="2454063" y="1073489"/>
                    </a:cubicBezTo>
                    <a:cubicBezTo>
                      <a:pt x="2460771" y="1091032"/>
                      <a:pt x="2472638" y="1100320"/>
                      <a:pt x="2492762" y="1100836"/>
                    </a:cubicBezTo>
                    <a:cubicBezTo>
                      <a:pt x="2538168" y="1101352"/>
                      <a:pt x="2583058" y="1104448"/>
                      <a:pt x="2628464" y="1105996"/>
                    </a:cubicBezTo>
                    <a:cubicBezTo>
                      <a:pt x="2653230" y="1107028"/>
                      <a:pt x="2665614" y="1116831"/>
                      <a:pt x="2672322" y="1140566"/>
                    </a:cubicBezTo>
                    <a:cubicBezTo>
                      <a:pt x="2676449" y="1153982"/>
                      <a:pt x="2677998" y="1167913"/>
                      <a:pt x="2677998" y="1182360"/>
                    </a:cubicBezTo>
                    <a:cubicBezTo>
                      <a:pt x="2677998" y="1210223"/>
                      <a:pt x="2670258" y="1221575"/>
                      <a:pt x="2644459" y="1229830"/>
                    </a:cubicBezTo>
                    <a:cubicBezTo>
                      <a:pt x="2603697" y="1242730"/>
                      <a:pt x="2562934" y="1255113"/>
                      <a:pt x="2522172" y="1267497"/>
                    </a:cubicBezTo>
                    <a:cubicBezTo>
                      <a:pt x="2492762" y="1276268"/>
                      <a:pt x="2485022" y="1285556"/>
                      <a:pt x="2483990" y="1315998"/>
                    </a:cubicBezTo>
                    <a:cubicBezTo>
                      <a:pt x="2483474" y="1337153"/>
                      <a:pt x="2481926" y="1358824"/>
                      <a:pt x="2486570" y="1379980"/>
                    </a:cubicBezTo>
                    <a:cubicBezTo>
                      <a:pt x="2489666" y="1394427"/>
                      <a:pt x="2498437" y="1403199"/>
                      <a:pt x="2512885" y="1407842"/>
                    </a:cubicBezTo>
                    <a:cubicBezTo>
                      <a:pt x="2555711" y="1420742"/>
                      <a:pt x="2598537" y="1433641"/>
                      <a:pt x="2641363" y="1447057"/>
                    </a:cubicBezTo>
                    <a:cubicBezTo>
                      <a:pt x="2671290" y="1456344"/>
                      <a:pt x="2678514" y="1466664"/>
                      <a:pt x="2677998" y="1498138"/>
                    </a:cubicBezTo>
                    <a:cubicBezTo>
                      <a:pt x="2677998" y="1501234"/>
                      <a:pt x="2677998" y="1504330"/>
                      <a:pt x="2677998" y="1507426"/>
                    </a:cubicBezTo>
                    <a:cubicBezTo>
                      <a:pt x="2675934" y="1555928"/>
                      <a:pt x="2660454" y="1571407"/>
                      <a:pt x="2611952" y="1572955"/>
                    </a:cubicBezTo>
                    <a:cubicBezTo>
                      <a:pt x="2571190" y="1573987"/>
                      <a:pt x="2530944" y="1576051"/>
                      <a:pt x="2490182" y="1576567"/>
                    </a:cubicBezTo>
                    <a:cubicBezTo>
                      <a:pt x="2474702" y="1577083"/>
                      <a:pt x="2463867" y="1583791"/>
                      <a:pt x="2457675" y="1596690"/>
                    </a:cubicBezTo>
                    <a:cubicBezTo>
                      <a:pt x="2446324" y="1620941"/>
                      <a:pt x="2439100" y="1646224"/>
                      <a:pt x="2437036" y="1673055"/>
                    </a:cubicBezTo>
                    <a:cubicBezTo>
                      <a:pt x="2435488" y="1690082"/>
                      <a:pt x="2442712" y="1701434"/>
                      <a:pt x="2457159" y="1710205"/>
                    </a:cubicBezTo>
                    <a:cubicBezTo>
                      <a:pt x="2493278" y="1732392"/>
                      <a:pt x="2528880" y="1754579"/>
                      <a:pt x="2564483" y="1777282"/>
                    </a:cubicBezTo>
                    <a:cubicBezTo>
                      <a:pt x="2596989" y="1797405"/>
                      <a:pt x="2601117" y="1809789"/>
                      <a:pt x="2588733" y="1845907"/>
                    </a:cubicBezTo>
                    <a:cubicBezTo>
                      <a:pt x="2584606" y="1858291"/>
                      <a:pt x="2578930" y="1870158"/>
                      <a:pt x="2571706" y="1880994"/>
                    </a:cubicBezTo>
                    <a:cubicBezTo>
                      <a:pt x="2564998" y="1890797"/>
                      <a:pt x="2554163" y="1897505"/>
                      <a:pt x="2538684" y="1897505"/>
                    </a:cubicBezTo>
                    <a:close/>
                    <a:moveTo>
                      <a:pt x="1338521" y="2312867"/>
                    </a:moveTo>
                    <a:cubicBezTo>
                      <a:pt x="1869461" y="2314931"/>
                      <a:pt x="2317329" y="1887701"/>
                      <a:pt x="2316814" y="1335605"/>
                    </a:cubicBezTo>
                    <a:cubicBezTo>
                      <a:pt x="2316298" y="792797"/>
                      <a:pt x="1880813" y="359892"/>
                      <a:pt x="1340068" y="359376"/>
                    </a:cubicBezTo>
                    <a:cubicBezTo>
                      <a:pt x="796228" y="358860"/>
                      <a:pt x="363839" y="794861"/>
                      <a:pt x="361775" y="1331994"/>
                    </a:cubicBezTo>
                    <a:cubicBezTo>
                      <a:pt x="359711" y="1882026"/>
                      <a:pt x="806032" y="2314415"/>
                      <a:pt x="1338521" y="2312867"/>
                    </a:cubicBezTo>
                    <a:close/>
                  </a:path>
                </a:pathLst>
              </a:custGeom>
              <a:grpFill/>
              <a:ln w="5155" cap="flat">
                <a:noFill/>
                <a:prstDash val="solid"/>
                <a:miter/>
              </a:ln>
            </p:spPr>
            <p:txBody>
              <a:bodyPr rtlCol="0" anchor="ctr"/>
              <a:lstStyle/>
              <a:p>
                <a:endParaRPr lang="en-US" sz="2673"/>
              </a:p>
            </p:txBody>
          </p:sp>
          <p:sp>
            <p:nvSpPr>
              <p:cNvPr id="68" name="Freeform: Shape 67">
                <a:extLst>
                  <a:ext uri="{FF2B5EF4-FFF2-40B4-BE49-F238E27FC236}">
                    <a16:creationId xmlns:a16="http://schemas.microsoft.com/office/drawing/2014/main" id="{356123C7-5F64-4F5E-94DF-CE50049E0840}"/>
                  </a:ext>
                </a:extLst>
              </p:cNvPr>
              <p:cNvSpPr/>
              <p:nvPr/>
            </p:nvSpPr>
            <p:spPr>
              <a:xfrm>
                <a:off x="7558586" y="2011427"/>
                <a:ext cx="1898797" cy="1893637"/>
              </a:xfrm>
              <a:custGeom>
                <a:avLst/>
                <a:gdLst>
                  <a:gd name="connsiteX0" fmla="*/ 30 w 1898796"/>
                  <a:gd name="connsiteY0" fmla="*/ 947852 h 1893636"/>
                  <a:gd name="connsiteX1" fmla="*/ 950461 w 1898796"/>
                  <a:gd name="connsiteY1" fmla="*/ 2 h 1893636"/>
                  <a:gd name="connsiteX2" fmla="*/ 1898827 w 1898796"/>
                  <a:gd name="connsiteY2" fmla="*/ 950948 h 1893636"/>
                  <a:gd name="connsiteX3" fmla="*/ 946849 w 1898796"/>
                  <a:gd name="connsiteY3" fmla="*/ 1898283 h 1893636"/>
                  <a:gd name="connsiteX4" fmla="*/ 30 w 1898796"/>
                  <a:gd name="connsiteY4" fmla="*/ 947852 h 1893636"/>
                  <a:gd name="connsiteX5" fmla="*/ 1187811 w 1898796"/>
                  <a:gd name="connsiteY5" fmla="*/ 949916 h 1893636"/>
                  <a:gd name="connsiteX6" fmla="*/ 949429 w 1898796"/>
                  <a:gd name="connsiteY6" fmla="*/ 710503 h 1893636"/>
                  <a:gd name="connsiteX7" fmla="*/ 710532 w 1898796"/>
                  <a:gd name="connsiteY7" fmla="*/ 948368 h 1893636"/>
                  <a:gd name="connsiteX8" fmla="*/ 948397 w 1898796"/>
                  <a:gd name="connsiteY8" fmla="*/ 1188298 h 1893636"/>
                  <a:gd name="connsiteX9" fmla="*/ 1187811 w 1898796"/>
                  <a:gd name="connsiteY9" fmla="*/ 949916 h 1893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8796" h="1893636">
                    <a:moveTo>
                      <a:pt x="30" y="947852"/>
                    </a:moveTo>
                    <a:cubicBezTo>
                      <a:pt x="-3065" y="428263"/>
                      <a:pt x="426228" y="-1030"/>
                      <a:pt x="950461" y="2"/>
                    </a:cubicBezTo>
                    <a:cubicBezTo>
                      <a:pt x="1472114" y="1034"/>
                      <a:pt x="1899859" y="427747"/>
                      <a:pt x="1898827" y="950948"/>
                    </a:cubicBezTo>
                    <a:cubicBezTo>
                      <a:pt x="1897795" y="1468473"/>
                      <a:pt x="1477790" y="1899315"/>
                      <a:pt x="946849" y="1898283"/>
                    </a:cubicBezTo>
                    <a:cubicBezTo>
                      <a:pt x="411781" y="1896735"/>
                      <a:pt x="-4097" y="1460218"/>
                      <a:pt x="30" y="947852"/>
                    </a:cubicBezTo>
                    <a:close/>
                    <a:moveTo>
                      <a:pt x="1187811" y="949916"/>
                    </a:moveTo>
                    <a:cubicBezTo>
                      <a:pt x="1188327" y="817310"/>
                      <a:pt x="1084099" y="710503"/>
                      <a:pt x="949429" y="710503"/>
                    </a:cubicBezTo>
                    <a:cubicBezTo>
                      <a:pt x="805987" y="710503"/>
                      <a:pt x="710015" y="828146"/>
                      <a:pt x="710532" y="948368"/>
                    </a:cubicBezTo>
                    <a:cubicBezTo>
                      <a:pt x="711048" y="1081490"/>
                      <a:pt x="815791" y="1188298"/>
                      <a:pt x="948397" y="1188298"/>
                    </a:cubicBezTo>
                    <a:cubicBezTo>
                      <a:pt x="1081003" y="1188298"/>
                      <a:pt x="1187294" y="1083038"/>
                      <a:pt x="1187811" y="949916"/>
                    </a:cubicBezTo>
                    <a:close/>
                  </a:path>
                </a:pathLst>
              </a:custGeom>
              <a:grpFill/>
              <a:ln w="5155" cap="flat">
                <a:noFill/>
                <a:prstDash val="solid"/>
                <a:miter/>
              </a:ln>
            </p:spPr>
            <p:txBody>
              <a:bodyPr rtlCol="0" anchor="ctr"/>
              <a:lstStyle/>
              <a:p>
                <a:endParaRPr lang="en-US" sz="2673"/>
              </a:p>
            </p:txBody>
          </p:sp>
        </p:grpSp>
      </p:grpSp>
      <p:sp>
        <p:nvSpPr>
          <p:cNvPr id="69" name="Freeform: Shape 68">
            <a:extLst>
              <a:ext uri="{FF2B5EF4-FFF2-40B4-BE49-F238E27FC236}">
                <a16:creationId xmlns:a16="http://schemas.microsoft.com/office/drawing/2014/main" id="{A51BEBA6-51A0-40FD-A445-F1CF56E3FB1A}"/>
              </a:ext>
            </a:extLst>
          </p:cNvPr>
          <p:cNvSpPr/>
          <p:nvPr userDrawn="1"/>
        </p:nvSpPr>
        <p:spPr>
          <a:xfrm>
            <a:off x="4422546" y="556714"/>
            <a:ext cx="926530" cy="956948"/>
          </a:xfrm>
          <a:custGeom>
            <a:avLst/>
            <a:gdLst>
              <a:gd name="connsiteX0" fmla="*/ 879664 w 1723364"/>
              <a:gd name="connsiteY0" fmla="*/ 267 h 1754322"/>
              <a:gd name="connsiteX1" fmla="*/ 964801 w 1723364"/>
              <a:gd name="connsiteY1" fmla="*/ 5943 h 1754322"/>
              <a:gd name="connsiteX2" fmla="*/ 979248 w 1723364"/>
              <a:gd name="connsiteY2" fmla="*/ 18843 h 1754322"/>
              <a:gd name="connsiteX3" fmla="*/ 977700 w 1723364"/>
              <a:gd name="connsiteY3" fmla="*/ 158673 h 1754322"/>
              <a:gd name="connsiteX4" fmla="*/ 968928 w 1723364"/>
              <a:gd name="connsiteY4" fmla="*/ 213366 h 1754322"/>
              <a:gd name="connsiteX5" fmla="*/ 979764 w 1723364"/>
              <a:gd name="connsiteY5" fmla="*/ 229877 h 1754322"/>
              <a:gd name="connsiteX6" fmla="*/ 1149520 w 1723364"/>
              <a:gd name="connsiteY6" fmla="*/ 285087 h 1754322"/>
              <a:gd name="connsiteX7" fmla="*/ 1166548 w 1723364"/>
              <a:gd name="connsiteY7" fmla="*/ 278379 h 1754322"/>
              <a:gd name="connsiteX8" fmla="*/ 1210406 w 1723364"/>
              <a:gd name="connsiteY8" fmla="*/ 190663 h 1754322"/>
              <a:gd name="connsiteX9" fmla="*/ 1263035 w 1723364"/>
              <a:gd name="connsiteY9" fmla="*/ 123070 h 1754322"/>
              <a:gd name="connsiteX10" fmla="*/ 1304314 w 1723364"/>
              <a:gd name="connsiteY10" fmla="*/ 119458 h 1754322"/>
              <a:gd name="connsiteX11" fmla="*/ 1458075 w 1723364"/>
              <a:gd name="connsiteY11" fmla="*/ 231941 h 1754322"/>
              <a:gd name="connsiteX12" fmla="*/ 1462203 w 1723364"/>
              <a:gd name="connsiteY12" fmla="*/ 251549 h 1754322"/>
              <a:gd name="connsiteX13" fmla="*/ 1461171 w 1723364"/>
              <a:gd name="connsiteY13" fmla="*/ 254128 h 1754322"/>
              <a:gd name="connsiteX14" fmla="*/ 1396158 w 1723364"/>
              <a:gd name="connsiteY14" fmla="*/ 347004 h 1754322"/>
              <a:gd name="connsiteX15" fmla="*/ 1337336 w 1723364"/>
              <a:gd name="connsiteY15" fmla="*/ 404794 h 1754322"/>
              <a:gd name="connsiteX16" fmla="*/ 1336304 w 1723364"/>
              <a:gd name="connsiteY16" fmla="*/ 419757 h 1754322"/>
              <a:gd name="connsiteX17" fmla="*/ 1369327 w 1723364"/>
              <a:gd name="connsiteY17" fmla="*/ 457939 h 1754322"/>
              <a:gd name="connsiteX18" fmla="*/ 1442596 w 1723364"/>
              <a:gd name="connsiteY18" fmla="*/ 565263 h 1754322"/>
              <a:gd name="connsiteX19" fmla="*/ 1462719 w 1723364"/>
              <a:gd name="connsiteY19" fmla="*/ 570938 h 1754322"/>
              <a:gd name="connsiteX20" fmla="*/ 1573138 w 1723364"/>
              <a:gd name="connsiteY20" fmla="*/ 514697 h 1754322"/>
              <a:gd name="connsiteX21" fmla="*/ 1650018 w 1723364"/>
              <a:gd name="connsiteY21" fmla="*/ 501281 h 1754322"/>
              <a:gd name="connsiteX22" fmla="*/ 1659822 w 1723364"/>
              <a:gd name="connsiteY22" fmla="*/ 509537 h 1754322"/>
              <a:gd name="connsiteX23" fmla="*/ 1724835 w 1723364"/>
              <a:gd name="connsiteY23" fmla="*/ 709220 h 1754322"/>
              <a:gd name="connsiteX24" fmla="*/ 1717611 w 1723364"/>
              <a:gd name="connsiteY24" fmla="*/ 723668 h 1754322"/>
              <a:gd name="connsiteX25" fmla="*/ 1671173 w 1723364"/>
              <a:gd name="connsiteY25" fmla="*/ 748950 h 1754322"/>
              <a:gd name="connsiteX26" fmla="*/ 1618544 w 1723364"/>
              <a:gd name="connsiteY26" fmla="*/ 760302 h 1754322"/>
              <a:gd name="connsiteX27" fmla="*/ 1529280 w 1723364"/>
              <a:gd name="connsiteY27" fmla="*/ 774234 h 1754322"/>
              <a:gd name="connsiteX28" fmla="*/ 1515349 w 1723364"/>
              <a:gd name="connsiteY28" fmla="*/ 791777 h 1754322"/>
              <a:gd name="connsiteX29" fmla="*/ 1521024 w 1723364"/>
              <a:gd name="connsiteY29" fmla="*/ 857306 h 1754322"/>
              <a:gd name="connsiteX30" fmla="*/ 1516380 w 1723364"/>
              <a:gd name="connsiteY30" fmla="*/ 953794 h 1754322"/>
              <a:gd name="connsiteX31" fmla="*/ 1538567 w 1723364"/>
              <a:gd name="connsiteY31" fmla="*/ 983720 h 1754322"/>
              <a:gd name="connsiteX32" fmla="*/ 1653114 w 1723364"/>
              <a:gd name="connsiteY32" fmla="*/ 1001779 h 1754322"/>
              <a:gd name="connsiteX33" fmla="*/ 1700584 w 1723364"/>
              <a:gd name="connsiteY33" fmla="*/ 1024483 h 1754322"/>
              <a:gd name="connsiteX34" fmla="*/ 1719675 w 1723364"/>
              <a:gd name="connsiteY34" fmla="*/ 1067825 h 1754322"/>
              <a:gd name="connsiteX35" fmla="*/ 1661370 w 1723364"/>
              <a:gd name="connsiteY35" fmla="*/ 1243773 h 1754322"/>
              <a:gd name="connsiteX36" fmla="*/ 1641763 w 1723364"/>
              <a:gd name="connsiteY36" fmla="*/ 1255124 h 1754322"/>
              <a:gd name="connsiteX37" fmla="*/ 1541663 w 1723364"/>
              <a:gd name="connsiteY37" fmla="*/ 1226230 h 1754322"/>
              <a:gd name="connsiteX38" fmla="*/ 1461687 w 1723364"/>
              <a:gd name="connsiteY38" fmla="*/ 1184436 h 1754322"/>
              <a:gd name="connsiteX39" fmla="*/ 1444143 w 1723364"/>
              <a:gd name="connsiteY39" fmla="*/ 1189079 h 1754322"/>
              <a:gd name="connsiteX40" fmla="*/ 1339400 w 1723364"/>
              <a:gd name="connsiteY40" fmla="*/ 1333553 h 1754322"/>
              <a:gd name="connsiteX41" fmla="*/ 1339916 w 1723364"/>
              <a:gd name="connsiteY41" fmla="*/ 1353160 h 1754322"/>
              <a:gd name="connsiteX42" fmla="*/ 1430212 w 1723364"/>
              <a:gd name="connsiteY42" fmla="*/ 1443456 h 1754322"/>
              <a:gd name="connsiteX43" fmla="*/ 1465814 w 1723364"/>
              <a:gd name="connsiteY43" fmla="*/ 1511565 h 1754322"/>
              <a:gd name="connsiteX44" fmla="*/ 1461171 w 1723364"/>
              <a:gd name="connsiteY44" fmla="*/ 1521369 h 1754322"/>
              <a:gd name="connsiteX45" fmla="*/ 1290382 w 1723364"/>
              <a:gd name="connsiteY45" fmla="*/ 1645203 h 1754322"/>
              <a:gd name="connsiteX46" fmla="*/ 1275419 w 1723364"/>
              <a:gd name="connsiteY46" fmla="*/ 1643655 h 1754322"/>
              <a:gd name="connsiteX47" fmla="*/ 1207310 w 1723364"/>
              <a:gd name="connsiteY47" fmla="*/ 1558003 h 1754322"/>
              <a:gd name="connsiteX48" fmla="*/ 1167064 w 1723364"/>
              <a:gd name="connsiteY48" fmla="*/ 1477511 h 1754322"/>
              <a:gd name="connsiteX49" fmla="*/ 1150036 w 1723364"/>
              <a:gd name="connsiteY49" fmla="*/ 1470803 h 1754322"/>
              <a:gd name="connsiteX50" fmla="*/ 981312 w 1723364"/>
              <a:gd name="connsiteY50" fmla="*/ 1526013 h 1754322"/>
              <a:gd name="connsiteX51" fmla="*/ 969960 w 1723364"/>
              <a:gd name="connsiteY51" fmla="*/ 1544072 h 1754322"/>
              <a:gd name="connsiteX52" fmla="*/ 989052 w 1723364"/>
              <a:gd name="connsiteY52" fmla="*/ 1663779 h 1754322"/>
              <a:gd name="connsiteX53" fmla="*/ 978216 w 1723364"/>
              <a:gd name="connsiteY53" fmla="*/ 1743755 h 1754322"/>
              <a:gd name="connsiteX54" fmla="*/ 966864 w 1723364"/>
              <a:gd name="connsiteY54" fmla="*/ 1749947 h 1754322"/>
              <a:gd name="connsiteX55" fmla="*/ 758410 w 1723364"/>
              <a:gd name="connsiteY55" fmla="*/ 1749947 h 1754322"/>
              <a:gd name="connsiteX56" fmla="*/ 745510 w 1723364"/>
              <a:gd name="connsiteY56" fmla="*/ 1737047 h 1754322"/>
              <a:gd name="connsiteX57" fmla="*/ 747058 w 1723364"/>
              <a:gd name="connsiteY57" fmla="*/ 1598249 h 1754322"/>
              <a:gd name="connsiteX58" fmla="*/ 756346 w 1723364"/>
              <a:gd name="connsiteY58" fmla="*/ 1543556 h 1754322"/>
              <a:gd name="connsiteX59" fmla="*/ 744478 w 1723364"/>
              <a:gd name="connsiteY59" fmla="*/ 1525496 h 1754322"/>
              <a:gd name="connsiteX60" fmla="*/ 575754 w 1723364"/>
              <a:gd name="connsiteY60" fmla="*/ 1470287 h 1754322"/>
              <a:gd name="connsiteX61" fmla="*/ 559758 w 1723364"/>
              <a:gd name="connsiteY61" fmla="*/ 1475963 h 1754322"/>
              <a:gd name="connsiteX62" fmla="*/ 504549 w 1723364"/>
              <a:gd name="connsiteY62" fmla="*/ 1585350 h 1754322"/>
              <a:gd name="connsiteX63" fmla="*/ 447275 w 1723364"/>
              <a:gd name="connsiteY63" fmla="*/ 1645719 h 1754322"/>
              <a:gd name="connsiteX64" fmla="*/ 434376 w 1723364"/>
              <a:gd name="connsiteY64" fmla="*/ 1643655 h 1754322"/>
              <a:gd name="connsiteX65" fmla="*/ 290418 w 1723364"/>
              <a:gd name="connsiteY65" fmla="*/ 1542008 h 1754322"/>
              <a:gd name="connsiteX66" fmla="*/ 265651 w 1723364"/>
              <a:gd name="connsiteY66" fmla="*/ 1521369 h 1754322"/>
              <a:gd name="connsiteX67" fmla="*/ 262039 w 1723364"/>
              <a:gd name="connsiteY67" fmla="*/ 1505889 h 1754322"/>
              <a:gd name="connsiteX68" fmla="*/ 321893 w 1723364"/>
              <a:gd name="connsiteY68" fmla="*/ 1415593 h 1754322"/>
              <a:gd name="connsiteX69" fmla="*/ 386906 w 1723364"/>
              <a:gd name="connsiteY69" fmla="*/ 1351096 h 1754322"/>
              <a:gd name="connsiteX70" fmla="*/ 387938 w 1723364"/>
              <a:gd name="connsiteY70" fmla="*/ 1334069 h 1754322"/>
              <a:gd name="connsiteX71" fmla="*/ 354915 w 1723364"/>
              <a:gd name="connsiteY71" fmla="*/ 1295887 h 1754322"/>
              <a:gd name="connsiteX72" fmla="*/ 282678 w 1723364"/>
              <a:gd name="connsiteY72" fmla="*/ 1189595 h 1754322"/>
              <a:gd name="connsiteX73" fmla="*/ 262555 w 1723364"/>
              <a:gd name="connsiteY73" fmla="*/ 1183920 h 1754322"/>
              <a:gd name="connsiteX74" fmla="*/ 152136 w 1723364"/>
              <a:gd name="connsiteY74" fmla="*/ 1240161 h 1754322"/>
              <a:gd name="connsiteX75" fmla="*/ 75256 w 1723364"/>
              <a:gd name="connsiteY75" fmla="*/ 1253577 h 1754322"/>
              <a:gd name="connsiteX76" fmla="*/ 65452 w 1723364"/>
              <a:gd name="connsiteY76" fmla="*/ 1245321 h 1754322"/>
              <a:gd name="connsiteX77" fmla="*/ 439 w 1723364"/>
              <a:gd name="connsiteY77" fmla="*/ 1045637 h 1754322"/>
              <a:gd name="connsiteX78" fmla="*/ 7663 w 1723364"/>
              <a:gd name="connsiteY78" fmla="*/ 1031190 h 1754322"/>
              <a:gd name="connsiteX79" fmla="*/ 54101 w 1723364"/>
              <a:gd name="connsiteY79" fmla="*/ 1005907 h 1754322"/>
              <a:gd name="connsiteX80" fmla="*/ 106730 w 1723364"/>
              <a:gd name="connsiteY80" fmla="*/ 994556 h 1754322"/>
              <a:gd name="connsiteX81" fmla="*/ 197026 w 1723364"/>
              <a:gd name="connsiteY81" fmla="*/ 980109 h 1754322"/>
              <a:gd name="connsiteX82" fmla="*/ 209410 w 1723364"/>
              <a:gd name="connsiteY82" fmla="*/ 964113 h 1754322"/>
              <a:gd name="connsiteX83" fmla="*/ 203734 w 1723364"/>
              <a:gd name="connsiteY83" fmla="*/ 897552 h 1754322"/>
              <a:gd name="connsiteX84" fmla="*/ 208378 w 1723364"/>
              <a:gd name="connsiteY84" fmla="*/ 801064 h 1754322"/>
              <a:gd name="connsiteX85" fmla="*/ 185159 w 1723364"/>
              <a:gd name="connsiteY85" fmla="*/ 770622 h 1754322"/>
              <a:gd name="connsiteX86" fmla="*/ 73192 w 1723364"/>
              <a:gd name="connsiteY86" fmla="*/ 753079 h 1754322"/>
              <a:gd name="connsiteX87" fmla="*/ 24690 w 1723364"/>
              <a:gd name="connsiteY87" fmla="*/ 730375 h 1754322"/>
              <a:gd name="connsiteX88" fmla="*/ 5599 w 1723364"/>
              <a:gd name="connsiteY88" fmla="*/ 687033 h 1754322"/>
              <a:gd name="connsiteX89" fmla="*/ 63904 w 1723364"/>
              <a:gd name="connsiteY89" fmla="*/ 511085 h 1754322"/>
              <a:gd name="connsiteX90" fmla="*/ 83511 w 1723364"/>
              <a:gd name="connsiteY90" fmla="*/ 499733 h 1754322"/>
              <a:gd name="connsiteX91" fmla="*/ 183611 w 1723364"/>
              <a:gd name="connsiteY91" fmla="*/ 528628 h 1754322"/>
              <a:gd name="connsiteX92" fmla="*/ 262555 w 1723364"/>
              <a:gd name="connsiteY92" fmla="*/ 569390 h 1754322"/>
              <a:gd name="connsiteX93" fmla="*/ 282163 w 1723364"/>
              <a:gd name="connsiteY93" fmla="*/ 564231 h 1754322"/>
              <a:gd name="connsiteX94" fmla="*/ 386906 w 1723364"/>
              <a:gd name="connsiteY94" fmla="*/ 419757 h 1754322"/>
              <a:gd name="connsiteX95" fmla="*/ 386390 w 1723364"/>
              <a:gd name="connsiteY95" fmla="*/ 402214 h 1754322"/>
              <a:gd name="connsiteX96" fmla="*/ 296094 w 1723364"/>
              <a:gd name="connsiteY96" fmla="*/ 311918 h 1754322"/>
              <a:gd name="connsiteX97" fmla="*/ 259975 w 1723364"/>
              <a:gd name="connsiteY97" fmla="*/ 242777 h 1754322"/>
              <a:gd name="connsiteX98" fmla="*/ 264619 w 1723364"/>
              <a:gd name="connsiteY98" fmla="*/ 232973 h 1754322"/>
              <a:gd name="connsiteX99" fmla="*/ 435408 w 1723364"/>
              <a:gd name="connsiteY99" fmla="*/ 109139 h 1754322"/>
              <a:gd name="connsiteX100" fmla="*/ 450371 w 1723364"/>
              <a:gd name="connsiteY100" fmla="*/ 110687 h 1754322"/>
              <a:gd name="connsiteX101" fmla="*/ 518480 w 1723364"/>
              <a:gd name="connsiteY101" fmla="*/ 196339 h 1754322"/>
              <a:gd name="connsiteX102" fmla="*/ 559758 w 1723364"/>
              <a:gd name="connsiteY102" fmla="*/ 277863 h 1754322"/>
              <a:gd name="connsiteX103" fmla="*/ 574722 w 1723364"/>
              <a:gd name="connsiteY103" fmla="*/ 283539 h 1754322"/>
              <a:gd name="connsiteX104" fmla="*/ 746026 w 1723364"/>
              <a:gd name="connsiteY104" fmla="*/ 227813 h 1754322"/>
              <a:gd name="connsiteX105" fmla="*/ 756346 w 1723364"/>
              <a:gd name="connsiteY105" fmla="*/ 211302 h 1754322"/>
              <a:gd name="connsiteX106" fmla="*/ 737254 w 1723364"/>
              <a:gd name="connsiteY106" fmla="*/ 91596 h 1754322"/>
              <a:gd name="connsiteX107" fmla="*/ 748090 w 1723364"/>
              <a:gd name="connsiteY107" fmla="*/ 10587 h 1754322"/>
              <a:gd name="connsiteX108" fmla="*/ 758410 w 1723364"/>
              <a:gd name="connsiteY108" fmla="*/ 4395 h 1754322"/>
              <a:gd name="connsiteX109" fmla="*/ 879664 w 1723364"/>
              <a:gd name="connsiteY109" fmla="*/ 267 h 1754322"/>
              <a:gd name="connsiteX110" fmla="*/ 861605 w 1723364"/>
              <a:gd name="connsiteY110" fmla="*/ 1409918 h 1754322"/>
              <a:gd name="connsiteX111" fmla="*/ 1392546 w 1723364"/>
              <a:gd name="connsiteY111" fmla="*/ 879493 h 1754322"/>
              <a:gd name="connsiteX112" fmla="*/ 862637 w 1723364"/>
              <a:gd name="connsiteY112" fmla="*/ 348552 h 1754322"/>
              <a:gd name="connsiteX113" fmla="*/ 331180 w 1723364"/>
              <a:gd name="connsiteY113" fmla="*/ 879493 h 1754322"/>
              <a:gd name="connsiteX114" fmla="*/ 861605 w 1723364"/>
              <a:gd name="connsiteY114" fmla="*/ 1409918 h 17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23364" h="1754322">
                <a:moveTo>
                  <a:pt x="879664" y="267"/>
                </a:moveTo>
                <a:cubicBezTo>
                  <a:pt x="907527" y="2332"/>
                  <a:pt x="935906" y="4395"/>
                  <a:pt x="964801" y="5943"/>
                </a:cubicBezTo>
                <a:cubicBezTo>
                  <a:pt x="974088" y="6459"/>
                  <a:pt x="976668" y="11103"/>
                  <a:pt x="979248" y="18843"/>
                </a:cubicBezTo>
                <a:cubicBezTo>
                  <a:pt x="994727" y="65797"/>
                  <a:pt x="985956" y="112235"/>
                  <a:pt x="977700" y="158673"/>
                </a:cubicBezTo>
                <a:cubicBezTo>
                  <a:pt x="974604" y="176732"/>
                  <a:pt x="972024" y="195307"/>
                  <a:pt x="968928" y="213366"/>
                </a:cubicBezTo>
                <a:cubicBezTo>
                  <a:pt x="967380" y="222654"/>
                  <a:pt x="969960" y="227813"/>
                  <a:pt x="979764" y="229877"/>
                </a:cubicBezTo>
                <a:cubicBezTo>
                  <a:pt x="1038585" y="240713"/>
                  <a:pt x="1095343" y="259804"/>
                  <a:pt x="1149520" y="285087"/>
                </a:cubicBezTo>
                <a:cubicBezTo>
                  <a:pt x="1158808" y="289215"/>
                  <a:pt x="1162420" y="286119"/>
                  <a:pt x="1166548" y="278379"/>
                </a:cubicBezTo>
                <a:cubicBezTo>
                  <a:pt x="1180995" y="248969"/>
                  <a:pt x="1197506" y="220590"/>
                  <a:pt x="1210406" y="190663"/>
                </a:cubicBezTo>
                <a:cubicBezTo>
                  <a:pt x="1222273" y="163316"/>
                  <a:pt x="1240848" y="142161"/>
                  <a:pt x="1263035" y="123070"/>
                </a:cubicBezTo>
                <a:cubicBezTo>
                  <a:pt x="1282643" y="106043"/>
                  <a:pt x="1282127" y="106559"/>
                  <a:pt x="1304314" y="119458"/>
                </a:cubicBezTo>
                <a:cubicBezTo>
                  <a:pt x="1359523" y="151449"/>
                  <a:pt x="1409573" y="190663"/>
                  <a:pt x="1458075" y="231941"/>
                </a:cubicBezTo>
                <a:cubicBezTo>
                  <a:pt x="1465299" y="238133"/>
                  <a:pt x="1467362" y="243809"/>
                  <a:pt x="1462203" y="251549"/>
                </a:cubicBezTo>
                <a:cubicBezTo>
                  <a:pt x="1461687" y="252064"/>
                  <a:pt x="1461171" y="253096"/>
                  <a:pt x="1461171" y="254128"/>
                </a:cubicBezTo>
                <a:cubicBezTo>
                  <a:pt x="1448271" y="291279"/>
                  <a:pt x="1425052" y="320689"/>
                  <a:pt x="1396158" y="347004"/>
                </a:cubicBezTo>
                <a:cubicBezTo>
                  <a:pt x="1375518" y="365064"/>
                  <a:pt x="1356943" y="385703"/>
                  <a:pt x="1337336" y="404794"/>
                </a:cubicBezTo>
                <a:cubicBezTo>
                  <a:pt x="1332177" y="409954"/>
                  <a:pt x="1330628" y="413565"/>
                  <a:pt x="1336304" y="419757"/>
                </a:cubicBezTo>
                <a:cubicBezTo>
                  <a:pt x="1347656" y="432141"/>
                  <a:pt x="1357459" y="445556"/>
                  <a:pt x="1369327" y="457939"/>
                </a:cubicBezTo>
                <a:cubicBezTo>
                  <a:pt x="1399769" y="489930"/>
                  <a:pt x="1419893" y="528628"/>
                  <a:pt x="1442596" y="565263"/>
                </a:cubicBezTo>
                <a:cubicBezTo>
                  <a:pt x="1448271" y="574550"/>
                  <a:pt x="1452915" y="576098"/>
                  <a:pt x="1462719" y="570938"/>
                </a:cubicBezTo>
                <a:cubicBezTo>
                  <a:pt x="1499353" y="551847"/>
                  <a:pt x="1535988" y="533272"/>
                  <a:pt x="1573138" y="514697"/>
                </a:cubicBezTo>
                <a:cubicBezTo>
                  <a:pt x="1597389" y="502830"/>
                  <a:pt x="1624220" y="504893"/>
                  <a:pt x="1650018" y="501281"/>
                </a:cubicBezTo>
                <a:cubicBezTo>
                  <a:pt x="1655694" y="500250"/>
                  <a:pt x="1658274" y="505409"/>
                  <a:pt x="1659822" y="509537"/>
                </a:cubicBezTo>
                <a:cubicBezTo>
                  <a:pt x="1687685" y="574034"/>
                  <a:pt x="1709872" y="640595"/>
                  <a:pt x="1724835" y="709220"/>
                </a:cubicBezTo>
                <a:cubicBezTo>
                  <a:pt x="1726383" y="716444"/>
                  <a:pt x="1723803" y="720572"/>
                  <a:pt x="1717611" y="723668"/>
                </a:cubicBezTo>
                <a:cubicBezTo>
                  <a:pt x="1702132" y="731923"/>
                  <a:pt x="1686653" y="740695"/>
                  <a:pt x="1671173" y="748950"/>
                </a:cubicBezTo>
                <a:cubicBezTo>
                  <a:pt x="1654662" y="757722"/>
                  <a:pt x="1636087" y="757206"/>
                  <a:pt x="1618544" y="760302"/>
                </a:cubicBezTo>
                <a:cubicBezTo>
                  <a:pt x="1589133" y="765462"/>
                  <a:pt x="1559207" y="770106"/>
                  <a:pt x="1529280" y="774234"/>
                </a:cubicBezTo>
                <a:cubicBezTo>
                  <a:pt x="1517412" y="775781"/>
                  <a:pt x="1514316" y="780941"/>
                  <a:pt x="1515349" y="791777"/>
                </a:cubicBezTo>
                <a:cubicBezTo>
                  <a:pt x="1517412" y="813448"/>
                  <a:pt x="1518444" y="835635"/>
                  <a:pt x="1521024" y="857306"/>
                </a:cubicBezTo>
                <a:cubicBezTo>
                  <a:pt x="1524636" y="889813"/>
                  <a:pt x="1518960" y="921803"/>
                  <a:pt x="1516380" y="953794"/>
                </a:cubicBezTo>
                <a:cubicBezTo>
                  <a:pt x="1514316" y="980109"/>
                  <a:pt x="1513284" y="980109"/>
                  <a:pt x="1538567" y="983720"/>
                </a:cubicBezTo>
                <a:cubicBezTo>
                  <a:pt x="1576750" y="989912"/>
                  <a:pt x="1614932" y="995588"/>
                  <a:pt x="1653114" y="1001779"/>
                </a:cubicBezTo>
                <a:cubicBezTo>
                  <a:pt x="1671173" y="1004875"/>
                  <a:pt x="1685105" y="1016227"/>
                  <a:pt x="1700584" y="1024483"/>
                </a:cubicBezTo>
                <a:cubicBezTo>
                  <a:pt x="1726899" y="1038414"/>
                  <a:pt x="1725867" y="1038930"/>
                  <a:pt x="1719675" y="1067825"/>
                </a:cubicBezTo>
                <a:cubicBezTo>
                  <a:pt x="1706260" y="1128710"/>
                  <a:pt x="1685105" y="1186500"/>
                  <a:pt x="1661370" y="1243773"/>
                </a:cubicBezTo>
                <a:cubicBezTo>
                  <a:pt x="1657242" y="1253577"/>
                  <a:pt x="1651566" y="1256157"/>
                  <a:pt x="1641763" y="1255124"/>
                </a:cubicBezTo>
                <a:cubicBezTo>
                  <a:pt x="1606160" y="1252028"/>
                  <a:pt x="1572622" y="1244805"/>
                  <a:pt x="1541663" y="1226230"/>
                </a:cubicBezTo>
                <a:cubicBezTo>
                  <a:pt x="1515864" y="1210750"/>
                  <a:pt x="1488001" y="1198883"/>
                  <a:pt x="1461687" y="1184436"/>
                </a:cubicBezTo>
                <a:cubicBezTo>
                  <a:pt x="1453947" y="1180308"/>
                  <a:pt x="1448787" y="1180308"/>
                  <a:pt x="1444143" y="1189079"/>
                </a:cubicBezTo>
                <a:cubicBezTo>
                  <a:pt x="1415249" y="1241709"/>
                  <a:pt x="1380162" y="1290211"/>
                  <a:pt x="1339400" y="1333553"/>
                </a:cubicBezTo>
                <a:cubicBezTo>
                  <a:pt x="1332177" y="1341293"/>
                  <a:pt x="1332177" y="1345936"/>
                  <a:pt x="1339916" y="1353160"/>
                </a:cubicBezTo>
                <a:cubicBezTo>
                  <a:pt x="1370359" y="1382571"/>
                  <a:pt x="1400801" y="1412498"/>
                  <a:pt x="1430212" y="1443456"/>
                </a:cubicBezTo>
                <a:cubicBezTo>
                  <a:pt x="1448271" y="1462547"/>
                  <a:pt x="1453947" y="1488862"/>
                  <a:pt x="1465814" y="1511565"/>
                </a:cubicBezTo>
                <a:cubicBezTo>
                  <a:pt x="1467879" y="1515693"/>
                  <a:pt x="1464267" y="1518789"/>
                  <a:pt x="1461171" y="1521369"/>
                </a:cubicBezTo>
                <a:cubicBezTo>
                  <a:pt x="1408025" y="1568323"/>
                  <a:pt x="1351784" y="1610117"/>
                  <a:pt x="1290382" y="1645203"/>
                </a:cubicBezTo>
                <a:cubicBezTo>
                  <a:pt x="1284707" y="1648815"/>
                  <a:pt x="1280579" y="1648299"/>
                  <a:pt x="1275419" y="1643655"/>
                </a:cubicBezTo>
                <a:cubicBezTo>
                  <a:pt x="1247040" y="1619404"/>
                  <a:pt x="1221757" y="1593606"/>
                  <a:pt x="1207310" y="1558003"/>
                </a:cubicBezTo>
                <a:cubicBezTo>
                  <a:pt x="1195958" y="1530140"/>
                  <a:pt x="1179963" y="1504341"/>
                  <a:pt x="1167064" y="1477511"/>
                </a:cubicBezTo>
                <a:cubicBezTo>
                  <a:pt x="1162936" y="1469255"/>
                  <a:pt x="1158808" y="1467191"/>
                  <a:pt x="1150036" y="1470803"/>
                </a:cubicBezTo>
                <a:cubicBezTo>
                  <a:pt x="1096375" y="1496086"/>
                  <a:pt x="1040133" y="1514661"/>
                  <a:pt x="981312" y="1526013"/>
                </a:cubicBezTo>
                <a:cubicBezTo>
                  <a:pt x="969960" y="1528076"/>
                  <a:pt x="967896" y="1534268"/>
                  <a:pt x="969960" y="1544072"/>
                </a:cubicBezTo>
                <a:cubicBezTo>
                  <a:pt x="976668" y="1583802"/>
                  <a:pt x="982860" y="1623532"/>
                  <a:pt x="989052" y="1663779"/>
                </a:cubicBezTo>
                <a:cubicBezTo>
                  <a:pt x="993179" y="1691641"/>
                  <a:pt x="982344" y="1716924"/>
                  <a:pt x="978216" y="1743755"/>
                </a:cubicBezTo>
                <a:cubicBezTo>
                  <a:pt x="977184" y="1749431"/>
                  <a:pt x="971508" y="1749431"/>
                  <a:pt x="966864" y="1749947"/>
                </a:cubicBezTo>
                <a:cubicBezTo>
                  <a:pt x="897207" y="1757170"/>
                  <a:pt x="828067" y="1756655"/>
                  <a:pt x="758410" y="1749947"/>
                </a:cubicBezTo>
                <a:cubicBezTo>
                  <a:pt x="749638" y="1748915"/>
                  <a:pt x="748090" y="1744271"/>
                  <a:pt x="745510" y="1737047"/>
                </a:cubicBezTo>
                <a:cubicBezTo>
                  <a:pt x="730031" y="1690609"/>
                  <a:pt x="738286" y="1644687"/>
                  <a:pt x="747058" y="1598249"/>
                </a:cubicBezTo>
                <a:cubicBezTo>
                  <a:pt x="750154" y="1580190"/>
                  <a:pt x="752734" y="1561615"/>
                  <a:pt x="756346" y="1543556"/>
                </a:cubicBezTo>
                <a:cubicBezTo>
                  <a:pt x="758410" y="1533236"/>
                  <a:pt x="755314" y="1527560"/>
                  <a:pt x="744478" y="1525496"/>
                </a:cubicBezTo>
                <a:cubicBezTo>
                  <a:pt x="685657" y="1514661"/>
                  <a:pt x="629931" y="1496086"/>
                  <a:pt x="575754" y="1470287"/>
                </a:cubicBezTo>
                <a:cubicBezTo>
                  <a:pt x="568014" y="1466675"/>
                  <a:pt x="563886" y="1467707"/>
                  <a:pt x="559758" y="1475963"/>
                </a:cubicBezTo>
                <a:cubicBezTo>
                  <a:pt x="541699" y="1512597"/>
                  <a:pt x="522608" y="1548715"/>
                  <a:pt x="504549" y="1585350"/>
                </a:cubicBezTo>
                <a:cubicBezTo>
                  <a:pt x="491649" y="1611149"/>
                  <a:pt x="466882" y="1626112"/>
                  <a:pt x="447275" y="1645719"/>
                </a:cubicBezTo>
                <a:cubicBezTo>
                  <a:pt x="442631" y="1650363"/>
                  <a:pt x="438504" y="1646235"/>
                  <a:pt x="434376" y="1643655"/>
                </a:cubicBezTo>
                <a:cubicBezTo>
                  <a:pt x="384326" y="1612697"/>
                  <a:pt x="334276" y="1581738"/>
                  <a:pt x="290418" y="1542008"/>
                </a:cubicBezTo>
                <a:cubicBezTo>
                  <a:pt x="282678" y="1534784"/>
                  <a:pt x="273907" y="1528076"/>
                  <a:pt x="265651" y="1521369"/>
                </a:cubicBezTo>
                <a:cubicBezTo>
                  <a:pt x="259975" y="1516725"/>
                  <a:pt x="259459" y="1512597"/>
                  <a:pt x="262039" y="1505889"/>
                </a:cubicBezTo>
                <a:cubicBezTo>
                  <a:pt x="276487" y="1472351"/>
                  <a:pt x="292998" y="1440360"/>
                  <a:pt x="321893" y="1415593"/>
                </a:cubicBezTo>
                <a:cubicBezTo>
                  <a:pt x="345112" y="1395986"/>
                  <a:pt x="365235" y="1372767"/>
                  <a:pt x="386906" y="1351096"/>
                </a:cubicBezTo>
                <a:cubicBezTo>
                  <a:pt x="393098" y="1345421"/>
                  <a:pt x="394129" y="1341293"/>
                  <a:pt x="387938" y="1334069"/>
                </a:cubicBezTo>
                <a:cubicBezTo>
                  <a:pt x="376586" y="1321685"/>
                  <a:pt x="366783" y="1308270"/>
                  <a:pt x="354915" y="1295887"/>
                </a:cubicBezTo>
                <a:cubicBezTo>
                  <a:pt x="324989" y="1264412"/>
                  <a:pt x="305382" y="1225714"/>
                  <a:pt x="282678" y="1189595"/>
                </a:cubicBezTo>
                <a:cubicBezTo>
                  <a:pt x="277003" y="1180308"/>
                  <a:pt x="272359" y="1178760"/>
                  <a:pt x="262555" y="1183920"/>
                </a:cubicBezTo>
                <a:cubicBezTo>
                  <a:pt x="225921" y="1203011"/>
                  <a:pt x="189287" y="1221586"/>
                  <a:pt x="152136" y="1240161"/>
                </a:cubicBezTo>
                <a:cubicBezTo>
                  <a:pt x="127885" y="1252545"/>
                  <a:pt x="101054" y="1249965"/>
                  <a:pt x="75256" y="1253577"/>
                </a:cubicBezTo>
                <a:cubicBezTo>
                  <a:pt x="69580" y="1254608"/>
                  <a:pt x="67000" y="1249965"/>
                  <a:pt x="65452" y="1245321"/>
                </a:cubicBezTo>
                <a:cubicBezTo>
                  <a:pt x="37589" y="1180824"/>
                  <a:pt x="15402" y="1114263"/>
                  <a:pt x="439" y="1045637"/>
                </a:cubicBezTo>
                <a:cubicBezTo>
                  <a:pt x="-1109" y="1038414"/>
                  <a:pt x="1471" y="1034286"/>
                  <a:pt x="7663" y="1031190"/>
                </a:cubicBezTo>
                <a:cubicBezTo>
                  <a:pt x="23142" y="1022935"/>
                  <a:pt x="38621" y="1014163"/>
                  <a:pt x="54101" y="1005907"/>
                </a:cubicBezTo>
                <a:cubicBezTo>
                  <a:pt x="70612" y="997136"/>
                  <a:pt x="89187" y="997652"/>
                  <a:pt x="106730" y="994556"/>
                </a:cubicBezTo>
                <a:cubicBezTo>
                  <a:pt x="136657" y="989396"/>
                  <a:pt x="167099" y="984236"/>
                  <a:pt x="197026" y="980109"/>
                </a:cubicBezTo>
                <a:cubicBezTo>
                  <a:pt x="207346" y="978560"/>
                  <a:pt x="210442" y="973917"/>
                  <a:pt x="209410" y="964113"/>
                </a:cubicBezTo>
                <a:cubicBezTo>
                  <a:pt x="207346" y="941926"/>
                  <a:pt x="206314" y="919739"/>
                  <a:pt x="203734" y="897552"/>
                </a:cubicBezTo>
                <a:cubicBezTo>
                  <a:pt x="200122" y="865045"/>
                  <a:pt x="205798" y="833055"/>
                  <a:pt x="208378" y="801064"/>
                </a:cubicBezTo>
                <a:cubicBezTo>
                  <a:pt x="210442" y="774749"/>
                  <a:pt x="211474" y="774749"/>
                  <a:pt x="185159" y="770622"/>
                </a:cubicBezTo>
                <a:cubicBezTo>
                  <a:pt x="148009" y="764430"/>
                  <a:pt x="110342" y="758754"/>
                  <a:pt x="73192" y="753079"/>
                </a:cubicBezTo>
                <a:cubicBezTo>
                  <a:pt x="54616" y="750499"/>
                  <a:pt x="40169" y="738631"/>
                  <a:pt x="24690" y="730375"/>
                </a:cubicBezTo>
                <a:cubicBezTo>
                  <a:pt x="-1625" y="715928"/>
                  <a:pt x="-593" y="715928"/>
                  <a:pt x="5599" y="687033"/>
                </a:cubicBezTo>
                <a:cubicBezTo>
                  <a:pt x="19014" y="626148"/>
                  <a:pt x="40169" y="568358"/>
                  <a:pt x="63904" y="511085"/>
                </a:cubicBezTo>
                <a:cubicBezTo>
                  <a:pt x="68032" y="501281"/>
                  <a:pt x="73192" y="498701"/>
                  <a:pt x="83511" y="499733"/>
                </a:cubicBezTo>
                <a:cubicBezTo>
                  <a:pt x="119114" y="502830"/>
                  <a:pt x="152652" y="510053"/>
                  <a:pt x="183611" y="528628"/>
                </a:cubicBezTo>
                <a:cubicBezTo>
                  <a:pt x="208894" y="543592"/>
                  <a:pt x="236241" y="555459"/>
                  <a:pt x="262555" y="569390"/>
                </a:cubicBezTo>
                <a:cubicBezTo>
                  <a:pt x="271327" y="574034"/>
                  <a:pt x="277003" y="574034"/>
                  <a:pt x="282163" y="564231"/>
                </a:cubicBezTo>
                <a:cubicBezTo>
                  <a:pt x="311057" y="511601"/>
                  <a:pt x="346144" y="463615"/>
                  <a:pt x="386906" y="419757"/>
                </a:cubicBezTo>
                <a:cubicBezTo>
                  <a:pt x="393614" y="412534"/>
                  <a:pt x="393098" y="408922"/>
                  <a:pt x="386390" y="402214"/>
                </a:cubicBezTo>
                <a:cubicBezTo>
                  <a:pt x="355947" y="372287"/>
                  <a:pt x="325505" y="342360"/>
                  <a:pt x="296094" y="311918"/>
                </a:cubicBezTo>
                <a:cubicBezTo>
                  <a:pt x="277519" y="292827"/>
                  <a:pt x="271843" y="265996"/>
                  <a:pt x="259975" y="242777"/>
                </a:cubicBezTo>
                <a:cubicBezTo>
                  <a:pt x="257912" y="238649"/>
                  <a:pt x="261524" y="235553"/>
                  <a:pt x="264619" y="232973"/>
                </a:cubicBezTo>
                <a:cubicBezTo>
                  <a:pt x="317765" y="186019"/>
                  <a:pt x="374007" y="144225"/>
                  <a:pt x="435408" y="109139"/>
                </a:cubicBezTo>
                <a:cubicBezTo>
                  <a:pt x="441084" y="105527"/>
                  <a:pt x="445211" y="106043"/>
                  <a:pt x="450371" y="110687"/>
                </a:cubicBezTo>
                <a:cubicBezTo>
                  <a:pt x="478750" y="134937"/>
                  <a:pt x="504033" y="160736"/>
                  <a:pt x="518480" y="196339"/>
                </a:cubicBezTo>
                <a:cubicBezTo>
                  <a:pt x="530348" y="224202"/>
                  <a:pt x="545827" y="250516"/>
                  <a:pt x="559758" y="277863"/>
                </a:cubicBezTo>
                <a:cubicBezTo>
                  <a:pt x="563370" y="285087"/>
                  <a:pt x="566982" y="287151"/>
                  <a:pt x="574722" y="283539"/>
                </a:cubicBezTo>
                <a:cubicBezTo>
                  <a:pt x="629415" y="257740"/>
                  <a:pt x="686173" y="238649"/>
                  <a:pt x="746026" y="227813"/>
                </a:cubicBezTo>
                <a:cubicBezTo>
                  <a:pt x="756346" y="225750"/>
                  <a:pt x="757893" y="220074"/>
                  <a:pt x="756346" y="211302"/>
                </a:cubicBezTo>
                <a:cubicBezTo>
                  <a:pt x="749638" y="171572"/>
                  <a:pt x="743446" y="131326"/>
                  <a:pt x="737254" y="91596"/>
                </a:cubicBezTo>
                <a:cubicBezTo>
                  <a:pt x="732611" y="63217"/>
                  <a:pt x="743446" y="37418"/>
                  <a:pt x="748090" y="10587"/>
                </a:cubicBezTo>
                <a:cubicBezTo>
                  <a:pt x="749122" y="5427"/>
                  <a:pt x="753766" y="4395"/>
                  <a:pt x="758410" y="4395"/>
                </a:cubicBezTo>
                <a:cubicBezTo>
                  <a:pt x="797624" y="4395"/>
                  <a:pt x="837870" y="-1280"/>
                  <a:pt x="879664" y="267"/>
                </a:cubicBezTo>
                <a:close/>
                <a:moveTo>
                  <a:pt x="861605" y="1409918"/>
                </a:moveTo>
                <a:cubicBezTo>
                  <a:pt x="1155712" y="1407338"/>
                  <a:pt x="1392030" y="1176180"/>
                  <a:pt x="1392546" y="879493"/>
                </a:cubicBezTo>
                <a:cubicBezTo>
                  <a:pt x="1393062" y="585902"/>
                  <a:pt x="1160356" y="349068"/>
                  <a:pt x="862637" y="348552"/>
                </a:cubicBezTo>
                <a:cubicBezTo>
                  <a:pt x="568014" y="348036"/>
                  <a:pt x="331180" y="581774"/>
                  <a:pt x="331180" y="879493"/>
                </a:cubicBezTo>
                <a:cubicBezTo>
                  <a:pt x="331180" y="1173600"/>
                  <a:pt x="565950" y="1406822"/>
                  <a:pt x="861605" y="1409918"/>
                </a:cubicBezTo>
                <a:close/>
              </a:path>
            </a:pathLst>
          </a:custGeom>
          <a:solidFill>
            <a:schemeClr val="bg1">
              <a:alpha val="5000"/>
            </a:schemeClr>
          </a:solidFill>
          <a:ln w="5155" cap="flat">
            <a:noFill/>
            <a:prstDash val="solid"/>
            <a:miter/>
          </a:ln>
        </p:spPr>
        <p:txBody>
          <a:bodyPr rtlCol="0" anchor="ctr"/>
          <a:lstStyle/>
          <a:p>
            <a:endParaRPr lang="en-US" sz="2673"/>
          </a:p>
        </p:txBody>
      </p:sp>
    </p:spTree>
    <p:extLst>
      <p:ext uri="{BB962C8B-B14F-4D97-AF65-F5344CB8AC3E}">
        <p14:creationId xmlns:p14="http://schemas.microsoft.com/office/powerpoint/2010/main" val="691436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B7D1B0-1139-47E7-A404-619CAF68D59B}"/>
              </a:ext>
            </a:extLst>
          </p:cNvPr>
          <p:cNvSpPr>
            <a:spLocks noGrp="1"/>
          </p:cNvSpPr>
          <p:nvPr>
            <p:ph type="pic" sz="quarter" idx="10" hasCustomPrompt="1"/>
          </p:nvPr>
        </p:nvSpPr>
        <p:spPr>
          <a:xfrm>
            <a:off x="1904564" y="0"/>
            <a:ext cx="14296318" cy="10333038"/>
          </a:xfrm>
          <a:custGeom>
            <a:avLst/>
            <a:gdLst>
              <a:gd name="connsiteX0" fmla="*/ 0 w 9626981"/>
              <a:gd name="connsiteY0" fmla="*/ 0 h 6858000"/>
              <a:gd name="connsiteX1" fmla="*/ 4760133 w 9626981"/>
              <a:gd name="connsiteY1" fmla="*/ 0 h 6858000"/>
              <a:gd name="connsiteX2" fmla="*/ 9626981 w 9626981"/>
              <a:gd name="connsiteY2" fmla="*/ 6858000 h 6858000"/>
              <a:gd name="connsiteX3" fmla="*/ 4866848 w 96269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626981" h="6858000">
                <a:moveTo>
                  <a:pt x="0" y="0"/>
                </a:moveTo>
                <a:lnTo>
                  <a:pt x="4760133" y="0"/>
                </a:lnTo>
                <a:lnTo>
                  <a:pt x="9626981" y="6858000"/>
                </a:lnTo>
                <a:lnTo>
                  <a:pt x="4866848" y="6858000"/>
                </a:lnTo>
                <a:close/>
              </a:path>
            </a:pathLst>
          </a:custGeom>
          <a:solidFill>
            <a:schemeClr val="bg1">
              <a:lumMod val="95000"/>
            </a:schemeClr>
          </a:solidFill>
          <a:ln w="152400">
            <a:noFill/>
          </a:ln>
          <a:effectLst/>
        </p:spPr>
        <p:txBody>
          <a:bodyPr wrap="square" anchor="ctr">
            <a:noAutofit/>
          </a:bodyPr>
          <a:lstStyle>
            <a:lvl1pPr marL="0" indent="0" algn="ctr">
              <a:buFontTx/>
              <a:buNone/>
              <a:defRPr sz="2079">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344043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D42F50A-D54B-4085-9B51-D4561AE43789}"/>
              </a:ext>
            </a:extLst>
          </p:cNvPr>
          <p:cNvSpPr>
            <a:spLocks noGrp="1"/>
          </p:cNvSpPr>
          <p:nvPr>
            <p:ph type="pic" sz="quarter" idx="11" hasCustomPrompt="1"/>
          </p:nvPr>
        </p:nvSpPr>
        <p:spPr>
          <a:xfrm>
            <a:off x="4927111" y="993626"/>
            <a:ext cx="8251223" cy="8345790"/>
          </a:xfrm>
          <a:custGeom>
            <a:avLst/>
            <a:gdLst>
              <a:gd name="connsiteX0" fmla="*/ 2778140 w 5556281"/>
              <a:gd name="connsiteY0" fmla="*/ 1624152 h 5539071"/>
              <a:gd name="connsiteX1" fmla="*/ 1632756 w 5556281"/>
              <a:gd name="connsiteY1" fmla="*/ 2769536 h 5539071"/>
              <a:gd name="connsiteX2" fmla="*/ 2778140 w 5556281"/>
              <a:gd name="connsiteY2" fmla="*/ 3914920 h 5539071"/>
              <a:gd name="connsiteX3" fmla="*/ 3923524 w 5556281"/>
              <a:gd name="connsiteY3" fmla="*/ 2769536 h 5539071"/>
              <a:gd name="connsiteX4" fmla="*/ 2778140 w 5556281"/>
              <a:gd name="connsiteY4" fmla="*/ 1624152 h 5539071"/>
              <a:gd name="connsiteX5" fmla="*/ 3162198 w 5556281"/>
              <a:gd name="connsiteY5" fmla="*/ 151 h 5539071"/>
              <a:gd name="connsiteX6" fmla="*/ 3189369 w 5556281"/>
              <a:gd name="connsiteY6" fmla="*/ 2803 h 5539071"/>
              <a:gd name="connsiteX7" fmla="*/ 3689300 w 5556281"/>
              <a:gd name="connsiteY7" fmla="*/ 121613 h 5539071"/>
              <a:gd name="connsiteX8" fmla="*/ 3747933 w 5556281"/>
              <a:gd name="connsiteY8" fmla="*/ 194134 h 5539071"/>
              <a:gd name="connsiteX9" fmla="*/ 3751019 w 5556281"/>
              <a:gd name="connsiteY9" fmla="*/ 254313 h 5539071"/>
              <a:gd name="connsiteX10" fmla="*/ 3763361 w 5556281"/>
              <a:gd name="connsiteY10" fmla="*/ 627717 h 5539071"/>
              <a:gd name="connsiteX11" fmla="*/ 3767990 w 5556281"/>
              <a:gd name="connsiteY11" fmla="*/ 731096 h 5539071"/>
              <a:gd name="connsiteX12" fmla="*/ 3815825 w 5556281"/>
              <a:gd name="connsiteY12" fmla="*/ 808246 h 5539071"/>
              <a:gd name="connsiteX13" fmla="*/ 3928463 w 5556281"/>
              <a:gd name="connsiteY13" fmla="*/ 873052 h 5539071"/>
              <a:gd name="connsiteX14" fmla="*/ 4036474 w 5556281"/>
              <a:gd name="connsiteY14" fmla="*/ 873052 h 5539071"/>
              <a:gd name="connsiteX15" fmla="*/ 4493199 w 5556281"/>
              <a:gd name="connsiteY15" fmla="*/ 618458 h 5539071"/>
              <a:gd name="connsiteX16" fmla="*/ 4590409 w 5556281"/>
              <a:gd name="connsiteY16" fmla="*/ 632346 h 5539071"/>
              <a:gd name="connsiteX17" fmla="*/ 4945295 w 5556281"/>
              <a:gd name="connsiteY17" fmla="*/ 994951 h 5539071"/>
              <a:gd name="connsiteX18" fmla="*/ 4957640 w 5556281"/>
              <a:gd name="connsiteY18" fmla="*/ 1095244 h 5539071"/>
              <a:gd name="connsiteX19" fmla="*/ 4692245 w 5556281"/>
              <a:gd name="connsiteY19" fmla="*/ 1542714 h 5539071"/>
              <a:gd name="connsiteX20" fmla="*/ 4690702 w 5556281"/>
              <a:gd name="connsiteY20" fmla="*/ 1646093 h 5539071"/>
              <a:gd name="connsiteX21" fmla="*/ 4758594 w 5556281"/>
              <a:gd name="connsiteY21" fmla="*/ 1771076 h 5539071"/>
              <a:gd name="connsiteX22" fmla="*/ 4837287 w 5556281"/>
              <a:gd name="connsiteY22" fmla="*/ 1820454 h 5539071"/>
              <a:gd name="connsiteX23" fmla="*/ 5014730 w 5556281"/>
              <a:gd name="connsiteY23" fmla="*/ 1832795 h 5539071"/>
              <a:gd name="connsiteX24" fmla="*/ 5375792 w 5556281"/>
              <a:gd name="connsiteY24" fmla="*/ 1855941 h 5539071"/>
              <a:gd name="connsiteX25" fmla="*/ 5445227 w 5556281"/>
              <a:gd name="connsiteY25" fmla="*/ 1914574 h 5539071"/>
              <a:gd name="connsiteX26" fmla="*/ 5554778 w 5556281"/>
              <a:gd name="connsiteY26" fmla="*/ 2417592 h 5539071"/>
              <a:gd name="connsiteX27" fmla="*/ 5537805 w 5556281"/>
              <a:gd name="connsiteY27" fmla="*/ 2479311 h 5539071"/>
              <a:gd name="connsiteX28" fmla="*/ 5506946 w 5556281"/>
              <a:gd name="connsiteY28" fmla="*/ 2500914 h 5539071"/>
              <a:gd name="connsiteX29" fmla="*/ 5042505 w 5556281"/>
              <a:gd name="connsiteY29" fmla="*/ 2732362 h 5539071"/>
              <a:gd name="connsiteX30" fmla="*/ 4990041 w 5556281"/>
              <a:gd name="connsiteY30" fmla="*/ 2811055 h 5539071"/>
              <a:gd name="connsiteX31" fmla="*/ 4979243 w 5556281"/>
              <a:gd name="connsiteY31" fmla="*/ 2985415 h 5539071"/>
              <a:gd name="connsiteX32" fmla="*/ 5019359 w 5556281"/>
              <a:gd name="connsiteY32" fmla="*/ 3068735 h 5539071"/>
              <a:gd name="connsiteX33" fmla="*/ 5448313 w 5556281"/>
              <a:gd name="connsiteY33" fmla="*/ 3385051 h 5539071"/>
              <a:gd name="connsiteX34" fmla="*/ 5477631 w 5556281"/>
              <a:gd name="connsiteY34" fmla="*/ 3480714 h 5539071"/>
              <a:gd name="connsiteX35" fmla="*/ 5398935 w 5556281"/>
              <a:gd name="connsiteY35" fmla="*/ 3698277 h 5539071"/>
              <a:gd name="connsiteX36" fmla="*/ 5309443 w 5556281"/>
              <a:gd name="connsiteY36" fmla="*/ 3940526 h 5539071"/>
              <a:gd name="connsiteX37" fmla="*/ 5233836 w 5556281"/>
              <a:gd name="connsiteY37" fmla="*/ 3989904 h 5539071"/>
              <a:gd name="connsiteX38" fmla="*/ 5040963 w 5556281"/>
              <a:gd name="connsiteY38" fmla="*/ 3969844 h 5539071"/>
              <a:gd name="connsiteX39" fmla="*/ 4707676 w 5556281"/>
              <a:gd name="connsiteY39" fmla="*/ 3934357 h 5539071"/>
              <a:gd name="connsiteX40" fmla="*/ 4622811 w 5556281"/>
              <a:gd name="connsiteY40" fmla="*/ 3972931 h 5539071"/>
              <a:gd name="connsiteX41" fmla="*/ 4502457 w 5556281"/>
              <a:gd name="connsiteY41" fmla="*/ 4136489 h 5539071"/>
              <a:gd name="connsiteX42" fmla="*/ 4488570 w 5556281"/>
              <a:gd name="connsiteY42" fmla="*/ 4239869 h 5539071"/>
              <a:gd name="connsiteX43" fmla="*/ 4675271 w 5556281"/>
              <a:gd name="connsiteY43" fmla="*/ 4730542 h 5539071"/>
              <a:gd name="connsiteX44" fmla="*/ 4647499 w 5556281"/>
              <a:gd name="connsiteY44" fmla="*/ 4830835 h 5539071"/>
              <a:gd name="connsiteX45" fmla="*/ 4278723 w 5556281"/>
              <a:gd name="connsiteY45" fmla="*/ 5110117 h 5539071"/>
              <a:gd name="connsiteX46" fmla="*/ 4178427 w 5556281"/>
              <a:gd name="connsiteY46" fmla="*/ 5108574 h 5539071"/>
              <a:gd name="connsiteX47" fmla="*/ 3778791 w 5556281"/>
              <a:gd name="connsiteY47" fmla="*/ 4786089 h 5539071"/>
              <a:gd name="connsiteX48" fmla="*/ 3684671 w 5556281"/>
              <a:gd name="connsiteY48" fmla="*/ 4767572 h 5539071"/>
              <a:gd name="connsiteX49" fmla="*/ 3450134 w 5556281"/>
              <a:gd name="connsiteY49" fmla="*/ 4857067 h 5539071"/>
              <a:gd name="connsiteX50" fmla="*/ 3393044 w 5556281"/>
              <a:gd name="connsiteY50" fmla="*/ 4924959 h 5539071"/>
              <a:gd name="connsiteX51" fmla="*/ 3360639 w 5556281"/>
              <a:gd name="connsiteY51" fmla="*/ 5079259 h 5539071"/>
              <a:gd name="connsiteX52" fmla="*/ 3283489 w 5556281"/>
              <a:gd name="connsiteY52" fmla="*/ 5448033 h 5539071"/>
              <a:gd name="connsiteX53" fmla="*/ 3218687 w 5556281"/>
              <a:gd name="connsiteY53" fmla="*/ 5509753 h 5539071"/>
              <a:gd name="connsiteX54" fmla="*/ 2973349 w 5556281"/>
              <a:gd name="connsiteY54" fmla="*/ 5535985 h 5539071"/>
              <a:gd name="connsiteX55" fmla="*/ 2868424 w 5556281"/>
              <a:gd name="connsiteY55" fmla="*/ 5539071 h 5539071"/>
              <a:gd name="connsiteX56" fmla="*/ 2723385 w 5556281"/>
              <a:gd name="connsiteY56" fmla="*/ 5539071 h 5539071"/>
              <a:gd name="connsiteX57" fmla="*/ 2666291 w 5556281"/>
              <a:gd name="connsiteY57" fmla="*/ 5474265 h 5539071"/>
              <a:gd name="connsiteX58" fmla="*/ 2507365 w 5556281"/>
              <a:gd name="connsiteY58" fmla="*/ 4992850 h 5539071"/>
              <a:gd name="connsiteX59" fmla="*/ 2431758 w 5556281"/>
              <a:gd name="connsiteY59" fmla="*/ 4924959 h 5539071"/>
              <a:gd name="connsiteX60" fmla="*/ 2184880 w 5556281"/>
              <a:gd name="connsiteY60" fmla="*/ 4869411 h 5539071"/>
              <a:gd name="connsiteX61" fmla="*/ 2075329 w 5556281"/>
              <a:gd name="connsiteY61" fmla="*/ 4901813 h 5539071"/>
              <a:gd name="connsiteX62" fmla="*/ 1714267 w 5556281"/>
              <a:gd name="connsiteY62" fmla="*/ 5267504 h 5539071"/>
              <a:gd name="connsiteX63" fmla="*/ 1621686 w 5556281"/>
              <a:gd name="connsiteY63" fmla="*/ 5282934 h 5539071"/>
              <a:gd name="connsiteX64" fmla="*/ 1234396 w 5556281"/>
              <a:gd name="connsiteY64" fmla="*/ 5065371 h 5539071"/>
              <a:gd name="connsiteX65" fmla="*/ 1191190 w 5556281"/>
              <a:gd name="connsiteY65" fmla="*/ 4966618 h 5539071"/>
              <a:gd name="connsiteX66" fmla="*/ 1317715 w 5556281"/>
              <a:gd name="connsiteY66" fmla="*/ 4468233 h 5539071"/>
              <a:gd name="connsiteX67" fmla="*/ 1294569 w 5556281"/>
              <a:gd name="connsiteY67" fmla="*/ 4372566 h 5539071"/>
              <a:gd name="connsiteX68" fmla="*/ 1107868 w 5556281"/>
              <a:gd name="connsiteY68" fmla="*/ 4178149 h 5539071"/>
              <a:gd name="connsiteX69" fmla="*/ 1018376 w 5556281"/>
              <a:gd name="connsiteY69" fmla="*/ 4151917 h 5539071"/>
              <a:gd name="connsiteX70" fmla="*/ 928882 w 5556281"/>
              <a:gd name="connsiteY70" fmla="*/ 4171977 h 5539071"/>
              <a:gd name="connsiteX71" fmla="*/ 509190 w 5556281"/>
              <a:gd name="connsiteY71" fmla="*/ 4266101 h 5539071"/>
              <a:gd name="connsiteX72" fmla="*/ 422778 w 5556281"/>
              <a:gd name="connsiteY72" fmla="*/ 4227524 h 5539071"/>
              <a:gd name="connsiteX73" fmla="*/ 211391 w 5556281"/>
              <a:gd name="connsiteY73" fmla="*/ 3818630 h 5539071"/>
              <a:gd name="connsiteX74" fmla="*/ 226818 w 5556281"/>
              <a:gd name="connsiteY74" fmla="*/ 3730682 h 5539071"/>
              <a:gd name="connsiteX75" fmla="*/ 617198 w 5556281"/>
              <a:gd name="connsiteY75" fmla="*/ 3368077 h 5539071"/>
              <a:gd name="connsiteX76" fmla="*/ 648056 w 5556281"/>
              <a:gd name="connsiteY76" fmla="*/ 3280125 h 5539071"/>
              <a:gd name="connsiteX77" fmla="*/ 601767 w 5556281"/>
              <a:gd name="connsiteY77" fmla="*/ 3028618 h 5539071"/>
              <a:gd name="connsiteX78" fmla="*/ 541591 w 5556281"/>
              <a:gd name="connsiteY78" fmla="*/ 2957640 h 5539071"/>
              <a:gd name="connsiteX79" fmla="*/ 200589 w 5556281"/>
              <a:gd name="connsiteY79" fmla="*/ 2832658 h 5539071"/>
              <a:gd name="connsiteX80" fmla="*/ 0 w 5556281"/>
              <a:gd name="connsiteY80" fmla="*/ 2757051 h 5539071"/>
              <a:gd name="connsiteX81" fmla="*/ 0 w 5556281"/>
              <a:gd name="connsiteY81" fmla="*/ 2670642 h 5539071"/>
              <a:gd name="connsiteX82" fmla="*/ 13885 w 5556281"/>
              <a:gd name="connsiteY82" fmla="*/ 2519428 h 5539071"/>
              <a:gd name="connsiteX83" fmla="*/ 52461 w 5556281"/>
              <a:gd name="connsiteY83" fmla="*/ 2224718 h 5539071"/>
              <a:gd name="connsiteX84" fmla="*/ 114181 w 5556281"/>
              <a:gd name="connsiteY84" fmla="*/ 2162996 h 5539071"/>
              <a:gd name="connsiteX85" fmla="*/ 640344 w 5556281"/>
              <a:gd name="connsiteY85" fmla="*/ 2067332 h 5539071"/>
              <a:gd name="connsiteX86" fmla="*/ 717491 w 5556281"/>
              <a:gd name="connsiteY86" fmla="*/ 2007155 h 5539071"/>
              <a:gd name="connsiteX87" fmla="*/ 797727 w 5556281"/>
              <a:gd name="connsiteY87" fmla="*/ 1814281 h 5539071"/>
              <a:gd name="connsiteX88" fmla="*/ 783840 w 5556281"/>
              <a:gd name="connsiteY88" fmla="*/ 1704727 h 5539071"/>
              <a:gd name="connsiteX89" fmla="*/ 476785 w 5556281"/>
              <a:gd name="connsiteY89" fmla="*/ 1300462 h 5539071"/>
              <a:gd name="connsiteX90" fmla="*/ 478329 w 5556281"/>
              <a:gd name="connsiteY90" fmla="*/ 1200169 h 5539071"/>
              <a:gd name="connsiteX91" fmla="*/ 776125 w 5556281"/>
              <a:gd name="connsiteY91" fmla="*/ 831392 h 5539071"/>
              <a:gd name="connsiteX92" fmla="*/ 881050 w 5556281"/>
              <a:gd name="connsiteY92" fmla="*/ 803617 h 5539071"/>
              <a:gd name="connsiteX93" fmla="*/ 1368636 w 5556281"/>
              <a:gd name="connsiteY93" fmla="*/ 1005749 h 5539071"/>
              <a:gd name="connsiteX94" fmla="*/ 1462757 w 5556281"/>
              <a:gd name="connsiteY94" fmla="*/ 998037 h 5539071"/>
              <a:gd name="connsiteX95" fmla="*/ 1617057 w 5556281"/>
              <a:gd name="connsiteY95" fmla="*/ 891569 h 5539071"/>
              <a:gd name="connsiteX96" fmla="*/ 1654088 w 5556281"/>
              <a:gd name="connsiteY96" fmla="*/ 819048 h 5539071"/>
              <a:gd name="connsiteX97" fmla="*/ 1651005 w 5556281"/>
              <a:gd name="connsiteY97" fmla="*/ 765044 h 5539071"/>
              <a:gd name="connsiteX98" fmla="*/ 1632488 w 5556281"/>
              <a:gd name="connsiteY98" fmla="*/ 525881 h 5539071"/>
              <a:gd name="connsiteX99" fmla="*/ 1613971 w 5556281"/>
              <a:gd name="connsiteY99" fmla="*/ 286715 h 5539071"/>
              <a:gd name="connsiteX100" fmla="*/ 1664889 w 5556281"/>
              <a:gd name="connsiteY100" fmla="*/ 208022 h 5539071"/>
              <a:gd name="connsiteX101" fmla="*/ 2141674 w 5556281"/>
              <a:gd name="connsiteY101" fmla="*/ 47552 h 5539071"/>
              <a:gd name="connsiteX102" fmla="*/ 2172535 w 5556281"/>
              <a:gd name="connsiteY102" fmla="*/ 42923 h 5539071"/>
              <a:gd name="connsiteX103" fmla="*/ 2237341 w 5556281"/>
              <a:gd name="connsiteY103" fmla="*/ 86126 h 5539071"/>
              <a:gd name="connsiteX104" fmla="*/ 2535137 w 5556281"/>
              <a:gd name="connsiteY104" fmla="*/ 516622 h 5539071"/>
              <a:gd name="connsiteX105" fmla="*/ 2627718 w 5556281"/>
              <a:gd name="connsiteY105" fmla="*/ 561368 h 5539071"/>
              <a:gd name="connsiteX106" fmla="*/ 2786647 w 5556281"/>
              <a:gd name="connsiteY106" fmla="*/ 555196 h 5539071"/>
              <a:gd name="connsiteX107" fmla="*/ 2836022 w 5556281"/>
              <a:gd name="connsiteY107" fmla="*/ 530507 h 5539071"/>
              <a:gd name="connsiteX108" fmla="*/ 2852996 w 5556281"/>
              <a:gd name="connsiteY108" fmla="*/ 505821 h 5539071"/>
              <a:gd name="connsiteX109" fmla="*/ 2930143 w 5556281"/>
              <a:gd name="connsiteY109" fmla="*/ 363865 h 5539071"/>
              <a:gd name="connsiteX110" fmla="*/ 3102960 w 5556281"/>
              <a:gd name="connsiteY110" fmla="*/ 41380 h 5539071"/>
              <a:gd name="connsiteX111" fmla="*/ 3162198 w 5556281"/>
              <a:gd name="connsiteY111" fmla="*/ 151 h 55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556281" h="5539071">
                <a:moveTo>
                  <a:pt x="2778140" y="1624152"/>
                </a:moveTo>
                <a:cubicBezTo>
                  <a:pt x="2145562" y="1624152"/>
                  <a:pt x="1632756" y="2136958"/>
                  <a:pt x="1632756" y="2769536"/>
                </a:cubicBezTo>
                <a:cubicBezTo>
                  <a:pt x="1632756" y="3402114"/>
                  <a:pt x="2145562" y="3914920"/>
                  <a:pt x="2778140" y="3914920"/>
                </a:cubicBezTo>
                <a:cubicBezTo>
                  <a:pt x="3410718" y="3914920"/>
                  <a:pt x="3923524" y="3402114"/>
                  <a:pt x="3923524" y="2769536"/>
                </a:cubicBezTo>
                <a:cubicBezTo>
                  <a:pt x="3923524" y="2136958"/>
                  <a:pt x="3410718" y="1624152"/>
                  <a:pt x="2778140" y="1624152"/>
                </a:cubicBezTo>
                <a:close/>
                <a:moveTo>
                  <a:pt x="3162198" y="151"/>
                </a:moveTo>
                <a:cubicBezTo>
                  <a:pt x="3170660" y="-379"/>
                  <a:pt x="3179725" y="489"/>
                  <a:pt x="3189369" y="2803"/>
                </a:cubicBezTo>
                <a:cubicBezTo>
                  <a:pt x="3356013" y="42923"/>
                  <a:pt x="3522655" y="81496"/>
                  <a:pt x="3689300" y="121613"/>
                </a:cubicBezTo>
                <a:cubicBezTo>
                  <a:pt x="3724787" y="130871"/>
                  <a:pt x="3746390" y="157104"/>
                  <a:pt x="3747933" y="194134"/>
                </a:cubicBezTo>
                <a:cubicBezTo>
                  <a:pt x="3749476" y="214194"/>
                  <a:pt x="3749476" y="234254"/>
                  <a:pt x="3751019" y="254313"/>
                </a:cubicBezTo>
                <a:cubicBezTo>
                  <a:pt x="3755645" y="379296"/>
                  <a:pt x="3758735" y="504278"/>
                  <a:pt x="3763361" y="627717"/>
                </a:cubicBezTo>
                <a:cubicBezTo>
                  <a:pt x="3764907" y="661664"/>
                  <a:pt x="3766450" y="697152"/>
                  <a:pt x="3767990" y="731096"/>
                </a:cubicBezTo>
                <a:cubicBezTo>
                  <a:pt x="3769533" y="765044"/>
                  <a:pt x="3786507" y="791275"/>
                  <a:pt x="3815825" y="808246"/>
                </a:cubicBezTo>
                <a:cubicBezTo>
                  <a:pt x="3852855" y="829849"/>
                  <a:pt x="3891432" y="849909"/>
                  <a:pt x="3928463" y="873052"/>
                </a:cubicBezTo>
                <a:cubicBezTo>
                  <a:pt x="3965496" y="894655"/>
                  <a:pt x="3999440" y="893112"/>
                  <a:pt x="4036474" y="873052"/>
                </a:cubicBezTo>
                <a:cubicBezTo>
                  <a:pt x="4189231" y="788189"/>
                  <a:pt x="4340442" y="703324"/>
                  <a:pt x="4493199" y="618458"/>
                </a:cubicBezTo>
                <a:cubicBezTo>
                  <a:pt x="4528689" y="598402"/>
                  <a:pt x="4562634" y="604571"/>
                  <a:pt x="4590409" y="632346"/>
                </a:cubicBezTo>
                <a:cubicBezTo>
                  <a:pt x="4709219" y="752699"/>
                  <a:pt x="4826485" y="874595"/>
                  <a:pt x="4945295" y="994951"/>
                </a:cubicBezTo>
                <a:cubicBezTo>
                  <a:pt x="4976157" y="1027352"/>
                  <a:pt x="4980786" y="1056670"/>
                  <a:pt x="4957640" y="1095244"/>
                </a:cubicBezTo>
                <a:cubicBezTo>
                  <a:pt x="4869689" y="1244915"/>
                  <a:pt x="4780194" y="1393043"/>
                  <a:pt x="4692245" y="1542714"/>
                </a:cubicBezTo>
                <a:cubicBezTo>
                  <a:pt x="4672185" y="1576659"/>
                  <a:pt x="4670643" y="1612149"/>
                  <a:pt x="4690702" y="1646093"/>
                </a:cubicBezTo>
                <a:cubicBezTo>
                  <a:pt x="4713848" y="1687753"/>
                  <a:pt x="4735448" y="1729416"/>
                  <a:pt x="4758594" y="1771076"/>
                </a:cubicBezTo>
                <a:cubicBezTo>
                  <a:pt x="4775567" y="1801937"/>
                  <a:pt x="4801797" y="1818911"/>
                  <a:pt x="4837287" y="1820454"/>
                </a:cubicBezTo>
                <a:cubicBezTo>
                  <a:pt x="4895921" y="1825083"/>
                  <a:pt x="4956097" y="1828169"/>
                  <a:pt x="5014730" y="1832795"/>
                </a:cubicBezTo>
                <a:cubicBezTo>
                  <a:pt x="5135083" y="1840510"/>
                  <a:pt x="5255439" y="1848226"/>
                  <a:pt x="5375792" y="1855941"/>
                </a:cubicBezTo>
                <a:cubicBezTo>
                  <a:pt x="5409736" y="1857484"/>
                  <a:pt x="5437511" y="1880630"/>
                  <a:pt x="5445227" y="1914574"/>
                </a:cubicBezTo>
                <a:cubicBezTo>
                  <a:pt x="5482257" y="2081219"/>
                  <a:pt x="5517747" y="2249404"/>
                  <a:pt x="5554778" y="2417592"/>
                </a:cubicBezTo>
                <a:cubicBezTo>
                  <a:pt x="5559407" y="2440735"/>
                  <a:pt x="5553235" y="2460795"/>
                  <a:pt x="5537805" y="2479311"/>
                </a:cubicBezTo>
                <a:cubicBezTo>
                  <a:pt x="5530089" y="2488570"/>
                  <a:pt x="5517747" y="2494742"/>
                  <a:pt x="5506946" y="2500914"/>
                </a:cubicBezTo>
                <a:cubicBezTo>
                  <a:pt x="5352646" y="2578062"/>
                  <a:pt x="5198345" y="2655212"/>
                  <a:pt x="5042505" y="2732362"/>
                </a:cubicBezTo>
                <a:cubicBezTo>
                  <a:pt x="5010101" y="2749336"/>
                  <a:pt x="4991587" y="2774025"/>
                  <a:pt x="4990041" y="2811055"/>
                </a:cubicBezTo>
                <a:cubicBezTo>
                  <a:pt x="4986958" y="2869688"/>
                  <a:pt x="4982326" y="2926779"/>
                  <a:pt x="4979243" y="2985415"/>
                </a:cubicBezTo>
                <a:cubicBezTo>
                  <a:pt x="4977699" y="3019360"/>
                  <a:pt x="4990041" y="3048678"/>
                  <a:pt x="5019359" y="3068735"/>
                </a:cubicBezTo>
                <a:cubicBezTo>
                  <a:pt x="5162858" y="3173660"/>
                  <a:pt x="5304814" y="3280125"/>
                  <a:pt x="5448313" y="3385051"/>
                </a:cubicBezTo>
                <a:cubicBezTo>
                  <a:pt x="5482257" y="3409737"/>
                  <a:pt x="5493059" y="3440598"/>
                  <a:pt x="5477631" y="3480714"/>
                </a:cubicBezTo>
                <a:cubicBezTo>
                  <a:pt x="5451399" y="3553235"/>
                  <a:pt x="5425167" y="3625756"/>
                  <a:pt x="5398935" y="3698277"/>
                </a:cubicBezTo>
                <a:cubicBezTo>
                  <a:pt x="5369619" y="3778514"/>
                  <a:pt x="5340305" y="3860293"/>
                  <a:pt x="5309443" y="3940526"/>
                </a:cubicBezTo>
                <a:cubicBezTo>
                  <a:pt x="5297099" y="3974474"/>
                  <a:pt x="5267781" y="3992990"/>
                  <a:pt x="5233836" y="3989904"/>
                </a:cubicBezTo>
                <a:cubicBezTo>
                  <a:pt x="5169031" y="3983732"/>
                  <a:pt x="5105768" y="3976017"/>
                  <a:pt x="5040963" y="3969844"/>
                </a:cubicBezTo>
                <a:cubicBezTo>
                  <a:pt x="4929868" y="3957500"/>
                  <a:pt x="4818771" y="3945155"/>
                  <a:pt x="4707676" y="3934357"/>
                </a:cubicBezTo>
                <a:cubicBezTo>
                  <a:pt x="4672185" y="3931271"/>
                  <a:pt x="4644413" y="3943612"/>
                  <a:pt x="4622811" y="3972931"/>
                </a:cubicBezTo>
                <a:cubicBezTo>
                  <a:pt x="4582694" y="4026935"/>
                  <a:pt x="4544117" y="4082482"/>
                  <a:pt x="4502457" y="4136489"/>
                </a:cubicBezTo>
                <a:cubicBezTo>
                  <a:pt x="4477769" y="4168891"/>
                  <a:pt x="4474683" y="4202838"/>
                  <a:pt x="4488570" y="4239869"/>
                </a:cubicBezTo>
                <a:cubicBezTo>
                  <a:pt x="4550289" y="4403427"/>
                  <a:pt x="4613552" y="4566983"/>
                  <a:pt x="4675271" y="4730542"/>
                </a:cubicBezTo>
                <a:cubicBezTo>
                  <a:pt x="4692245" y="4773744"/>
                  <a:pt x="4682987" y="4803063"/>
                  <a:pt x="4647499" y="4830835"/>
                </a:cubicBezTo>
                <a:cubicBezTo>
                  <a:pt x="4524057" y="4923416"/>
                  <a:pt x="4402161" y="5017539"/>
                  <a:pt x="4278723" y="5110117"/>
                </a:cubicBezTo>
                <a:cubicBezTo>
                  <a:pt x="4243235" y="5136349"/>
                  <a:pt x="4212374" y="5136349"/>
                  <a:pt x="4178427" y="5108574"/>
                </a:cubicBezTo>
                <a:cubicBezTo>
                  <a:pt x="4045729" y="5002109"/>
                  <a:pt x="3911492" y="4894097"/>
                  <a:pt x="3778791" y="4786089"/>
                </a:cubicBezTo>
                <a:cubicBezTo>
                  <a:pt x="3749476" y="4762943"/>
                  <a:pt x="3718615" y="4755228"/>
                  <a:pt x="3684671" y="4767572"/>
                </a:cubicBezTo>
                <a:cubicBezTo>
                  <a:pt x="3605977" y="4796890"/>
                  <a:pt x="3527284" y="4826209"/>
                  <a:pt x="3450134" y="4857067"/>
                </a:cubicBezTo>
                <a:cubicBezTo>
                  <a:pt x="3419276" y="4869411"/>
                  <a:pt x="3400759" y="4892557"/>
                  <a:pt x="3393044" y="4924959"/>
                </a:cubicBezTo>
                <a:cubicBezTo>
                  <a:pt x="3382243" y="4975877"/>
                  <a:pt x="3371444" y="5028338"/>
                  <a:pt x="3360639" y="5079259"/>
                </a:cubicBezTo>
                <a:cubicBezTo>
                  <a:pt x="3334411" y="5202698"/>
                  <a:pt x="3309721" y="5324594"/>
                  <a:pt x="3283489" y="5448033"/>
                </a:cubicBezTo>
                <a:cubicBezTo>
                  <a:pt x="3275777" y="5483524"/>
                  <a:pt x="3254174" y="5505126"/>
                  <a:pt x="3218687" y="5509753"/>
                </a:cubicBezTo>
                <a:cubicBezTo>
                  <a:pt x="3136907" y="5520554"/>
                  <a:pt x="3055128" y="5528269"/>
                  <a:pt x="2973349" y="5535985"/>
                </a:cubicBezTo>
                <a:cubicBezTo>
                  <a:pt x="2933232" y="5532899"/>
                  <a:pt x="2900828" y="5535985"/>
                  <a:pt x="2868424" y="5539071"/>
                </a:cubicBezTo>
                <a:cubicBezTo>
                  <a:pt x="2820592" y="5539071"/>
                  <a:pt x="2772760" y="5539071"/>
                  <a:pt x="2723385" y="5539071"/>
                </a:cubicBezTo>
                <a:cubicBezTo>
                  <a:pt x="2692523" y="5528269"/>
                  <a:pt x="2675550" y="5505126"/>
                  <a:pt x="2666291" y="5474265"/>
                </a:cubicBezTo>
                <a:cubicBezTo>
                  <a:pt x="2613831" y="5313793"/>
                  <a:pt x="2559826" y="5153323"/>
                  <a:pt x="2507365" y="4992850"/>
                </a:cubicBezTo>
                <a:cubicBezTo>
                  <a:pt x="2495021" y="4955817"/>
                  <a:pt x="2470335" y="4932674"/>
                  <a:pt x="2431758" y="4924959"/>
                </a:cubicBezTo>
                <a:cubicBezTo>
                  <a:pt x="2349979" y="4906442"/>
                  <a:pt x="2266657" y="4889468"/>
                  <a:pt x="2184880" y="4869411"/>
                </a:cubicBezTo>
                <a:cubicBezTo>
                  <a:pt x="2141674" y="4858610"/>
                  <a:pt x="2106187" y="4869411"/>
                  <a:pt x="2075329" y="4901813"/>
                </a:cubicBezTo>
                <a:cubicBezTo>
                  <a:pt x="1956516" y="5025252"/>
                  <a:pt x="1834620" y="5145608"/>
                  <a:pt x="1714267" y="5267504"/>
                </a:cubicBezTo>
                <a:cubicBezTo>
                  <a:pt x="1686492" y="5295276"/>
                  <a:pt x="1654088" y="5301451"/>
                  <a:pt x="1621686" y="5282934"/>
                </a:cubicBezTo>
                <a:cubicBezTo>
                  <a:pt x="1492075" y="5210413"/>
                  <a:pt x="1364004" y="5137892"/>
                  <a:pt x="1234396" y="5065371"/>
                </a:cubicBezTo>
                <a:cubicBezTo>
                  <a:pt x="1189647" y="5040682"/>
                  <a:pt x="1178846" y="5014453"/>
                  <a:pt x="1191190" y="4966618"/>
                </a:cubicBezTo>
                <a:cubicBezTo>
                  <a:pt x="1232850" y="4799977"/>
                  <a:pt x="1276055" y="4634875"/>
                  <a:pt x="1317715" y="4468233"/>
                </a:cubicBezTo>
                <a:cubicBezTo>
                  <a:pt x="1326977" y="4432743"/>
                  <a:pt x="1320801" y="4400341"/>
                  <a:pt x="1294569" y="4372566"/>
                </a:cubicBezTo>
                <a:cubicBezTo>
                  <a:pt x="1232850" y="4307760"/>
                  <a:pt x="1169587" y="4242955"/>
                  <a:pt x="1107868" y="4178149"/>
                </a:cubicBezTo>
                <a:cubicBezTo>
                  <a:pt x="1083182" y="4151917"/>
                  <a:pt x="1052321" y="4144202"/>
                  <a:pt x="1018376" y="4151917"/>
                </a:cubicBezTo>
                <a:cubicBezTo>
                  <a:pt x="987518" y="4158089"/>
                  <a:pt x="958200" y="4165804"/>
                  <a:pt x="928882" y="4171977"/>
                </a:cubicBezTo>
                <a:cubicBezTo>
                  <a:pt x="788469" y="4202838"/>
                  <a:pt x="649599" y="4235239"/>
                  <a:pt x="509190" y="4266101"/>
                </a:cubicBezTo>
                <a:cubicBezTo>
                  <a:pt x="470613" y="4275359"/>
                  <a:pt x="439755" y="4261472"/>
                  <a:pt x="422778" y="4227524"/>
                </a:cubicBezTo>
                <a:cubicBezTo>
                  <a:pt x="351800" y="4091740"/>
                  <a:pt x="282366" y="3954414"/>
                  <a:pt x="211391" y="3818630"/>
                </a:cubicBezTo>
                <a:cubicBezTo>
                  <a:pt x="195960" y="3787772"/>
                  <a:pt x="202132" y="3753825"/>
                  <a:pt x="226818" y="3730682"/>
                </a:cubicBezTo>
                <a:cubicBezTo>
                  <a:pt x="356433" y="3610326"/>
                  <a:pt x="487587" y="3488430"/>
                  <a:pt x="617198" y="3368077"/>
                </a:cubicBezTo>
                <a:cubicBezTo>
                  <a:pt x="643427" y="3344931"/>
                  <a:pt x="652686" y="3314073"/>
                  <a:pt x="648056" y="3280125"/>
                </a:cubicBezTo>
                <a:cubicBezTo>
                  <a:pt x="632629" y="3196803"/>
                  <a:pt x="617198" y="3111937"/>
                  <a:pt x="601767" y="3028618"/>
                </a:cubicBezTo>
                <a:cubicBezTo>
                  <a:pt x="595595" y="2993127"/>
                  <a:pt x="575535" y="2969985"/>
                  <a:pt x="541591" y="2957640"/>
                </a:cubicBezTo>
                <a:cubicBezTo>
                  <a:pt x="427407" y="2915980"/>
                  <a:pt x="313227" y="2874318"/>
                  <a:pt x="200589" y="2832658"/>
                </a:cubicBezTo>
                <a:cubicBezTo>
                  <a:pt x="134241" y="2807969"/>
                  <a:pt x="66349" y="2786366"/>
                  <a:pt x="0" y="2757051"/>
                </a:cubicBezTo>
                <a:cubicBezTo>
                  <a:pt x="0" y="2727733"/>
                  <a:pt x="0" y="2699960"/>
                  <a:pt x="0" y="2670642"/>
                </a:cubicBezTo>
                <a:cubicBezTo>
                  <a:pt x="4629" y="2619724"/>
                  <a:pt x="9259" y="2570349"/>
                  <a:pt x="13885" y="2519428"/>
                </a:cubicBezTo>
                <a:cubicBezTo>
                  <a:pt x="23146" y="2420678"/>
                  <a:pt x="37031" y="2321925"/>
                  <a:pt x="52461" y="2224718"/>
                </a:cubicBezTo>
                <a:cubicBezTo>
                  <a:pt x="57091" y="2192314"/>
                  <a:pt x="80236" y="2169168"/>
                  <a:pt x="114181" y="2162996"/>
                </a:cubicBezTo>
                <a:cubicBezTo>
                  <a:pt x="290081" y="2130594"/>
                  <a:pt x="464441" y="2099733"/>
                  <a:pt x="640344" y="2067332"/>
                </a:cubicBezTo>
                <a:cubicBezTo>
                  <a:pt x="677375" y="2061160"/>
                  <a:pt x="702064" y="2041100"/>
                  <a:pt x="717491" y="2007155"/>
                </a:cubicBezTo>
                <a:cubicBezTo>
                  <a:pt x="743723" y="1942350"/>
                  <a:pt x="771498" y="1877544"/>
                  <a:pt x="797727" y="1814281"/>
                </a:cubicBezTo>
                <a:cubicBezTo>
                  <a:pt x="814701" y="1774162"/>
                  <a:pt x="810072" y="1740217"/>
                  <a:pt x="783840" y="1704727"/>
                </a:cubicBezTo>
                <a:cubicBezTo>
                  <a:pt x="680461" y="1570486"/>
                  <a:pt x="578625" y="1434703"/>
                  <a:pt x="476785" y="1300462"/>
                </a:cubicBezTo>
                <a:cubicBezTo>
                  <a:pt x="450553" y="1264975"/>
                  <a:pt x="450553" y="1234114"/>
                  <a:pt x="478329" y="1200169"/>
                </a:cubicBezTo>
                <a:cubicBezTo>
                  <a:pt x="577078" y="1076730"/>
                  <a:pt x="675831" y="954831"/>
                  <a:pt x="776125" y="831392"/>
                </a:cubicBezTo>
                <a:cubicBezTo>
                  <a:pt x="808529" y="792819"/>
                  <a:pt x="834761" y="785103"/>
                  <a:pt x="881050" y="803617"/>
                </a:cubicBezTo>
                <a:cubicBezTo>
                  <a:pt x="1043065" y="871512"/>
                  <a:pt x="1205078" y="937860"/>
                  <a:pt x="1368636" y="1005749"/>
                </a:cubicBezTo>
                <a:cubicBezTo>
                  <a:pt x="1401037" y="1019637"/>
                  <a:pt x="1433439" y="1018094"/>
                  <a:pt x="1462757" y="998037"/>
                </a:cubicBezTo>
                <a:cubicBezTo>
                  <a:pt x="1515221" y="962546"/>
                  <a:pt x="1566139" y="927059"/>
                  <a:pt x="1617057" y="891569"/>
                </a:cubicBezTo>
                <a:cubicBezTo>
                  <a:pt x="1641743" y="874595"/>
                  <a:pt x="1654088" y="849909"/>
                  <a:pt x="1654088" y="819048"/>
                </a:cubicBezTo>
                <a:cubicBezTo>
                  <a:pt x="1654088" y="800531"/>
                  <a:pt x="1652548" y="782017"/>
                  <a:pt x="1651005" y="765044"/>
                </a:cubicBezTo>
                <a:cubicBezTo>
                  <a:pt x="1644832" y="684807"/>
                  <a:pt x="1638660" y="606114"/>
                  <a:pt x="1632488" y="525881"/>
                </a:cubicBezTo>
                <a:cubicBezTo>
                  <a:pt x="1626316" y="445644"/>
                  <a:pt x="1620143" y="366951"/>
                  <a:pt x="1613971" y="286715"/>
                </a:cubicBezTo>
                <a:cubicBezTo>
                  <a:pt x="1610885" y="249681"/>
                  <a:pt x="1629402" y="220366"/>
                  <a:pt x="1664889" y="208022"/>
                </a:cubicBezTo>
                <a:cubicBezTo>
                  <a:pt x="1823819" y="154017"/>
                  <a:pt x="1982748" y="100013"/>
                  <a:pt x="2141674" y="47552"/>
                </a:cubicBezTo>
                <a:cubicBezTo>
                  <a:pt x="2152476" y="44466"/>
                  <a:pt x="2161734" y="42923"/>
                  <a:pt x="2172535" y="42923"/>
                </a:cubicBezTo>
                <a:cubicBezTo>
                  <a:pt x="2201851" y="44466"/>
                  <a:pt x="2220367" y="62980"/>
                  <a:pt x="2237341" y="86126"/>
                </a:cubicBezTo>
                <a:cubicBezTo>
                  <a:pt x="2336091" y="229624"/>
                  <a:pt x="2436387" y="373123"/>
                  <a:pt x="2535137" y="516622"/>
                </a:cubicBezTo>
                <a:cubicBezTo>
                  <a:pt x="2558283" y="549024"/>
                  <a:pt x="2589145" y="564454"/>
                  <a:pt x="2627718" y="561368"/>
                </a:cubicBezTo>
                <a:cubicBezTo>
                  <a:pt x="2680179" y="556739"/>
                  <a:pt x="2734186" y="555196"/>
                  <a:pt x="2786647" y="555196"/>
                </a:cubicBezTo>
                <a:cubicBezTo>
                  <a:pt x="2808250" y="555196"/>
                  <a:pt x="2823681" y="547480"/>
                  <a:pt x="2836022" y="530507"/>
                </a:cubicBezTo>
                <a:cubicBezTo>
                  <a:pt x="2842195" y="522794"/>
                  <a:pt x="2848367" y="513536"/>
                  <a:pt x="2852996" y="505821"/>
                </a:cubicBezTo>
                <a:cubicBezTo>
                  <a:pt x="2879228" y="457986"/>
                  <a:pt x="2903914" y="410154"/>
                  <a:pt x="2930143" y="363865"/>
                </a:cubicBezTo>
                <a:cubicBezTo>
                  <a:pt x="2987237" y="255856"/>
                  <a:pt x="3045870" y="149388"/>
                  <a:pt x="3102960" y="41380"/>
                </a:cubicBezTo>
                <a:cubicBezTo>
                  <a:pt x="3116848" y="15919"/>
                  <a:pt x="3136811" y="1742"/>
                  <a:pt x="3162198" y="151"/>
                </a:cubicBezTo>
                <a:close/>
              </a:path>
            </a:pathLst>
          </a:custGeom>
          <a:solidFill>
            <a:schemeClr val="bg1">
              <a:lumMod val="95000"/>
            </a:schemeClr>
          </a:solidFill>
          <a:ln w="152400">
            <a:noFill/>
          </a:ln>
          <a:effectLst/>
        </p:spPr>
        <p:txBody>
          <a:bodyPr wrap="square" anchor="t">
            <a:noAutofit/>
          </a:bodyPr>
          <a:lstStyle>
            <a:lvl1pPr marL="0" indent="0" algn="ctr">
              <a:buFontTx/>
              <a:buNone/>
              <a:defRPr sz="297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390303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1424D9-1201-489D-8759-802BEB428968}"/>
              </a:ext>
            </a:extLst>
          </p:cNvPr>
          <p:cNvSpPr/>
          <p:nvPr userDrawn="1"/>
        </p:nvSpPr>
        <p:spPr>
          <a:xfrm>
            <a:off x="1200596" y="5655080"/>
            <a:ext cx="4667809" cy="30208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 name="Rectangle 1">
            <a:extLst>
              <a:ext uri="{FF2B5EF4-FFF2-40B4-BE49-F238E27FC236}">
                <a16:creationId xmlns:a16="http://schemas.microsoft.com/office/drawing/2014/main" id="{BF0AA1C5-BCBE-4E2F-A961-AB73B3335AEC}"/>
              </a:ext>
            </a:extLst>
          </p:cNvPr>
          <p:cNvSpPr/>
          <p:nvPr userDrawn="1"/>
        </p:nvSpPr>
        <p:spPr>
          <a:xfrm>
            <a:off x="0" y="0"/>
            <a:ext cx="18105438" cy="5655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5" name="Rectangle 4">
            <a:extLst>
              <a:ext uri="{FF2B5EF4-FFF2-40B4-BE49-F238E27FC236}">
                <a16:creationId xmlns:a16="http://schemas.microsoft.com/office/drawing/2014/main" id="{9AA3D867-D133-48FC-B3C8-A5F667B90D58}"/>
              </a:ext>
            </a:extLst>
          </p:cNvPr>
          <p:cNvSpPr/>
          <p:nvPr userDrawn="1"/>
        </p:nvSpPr>
        <p:spPr>
          <a:xfrm>
            <a:off x="1216458" y="2655018"/>
            <a:ext cx="4667809" cy="3000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 name="그림 개체 틀 2">
            <a:extLst>
              <a:ext uri="{FF2B5EF4-FFF2-40B4-BE49-F238E27FC236}">
                <a16:creationId xmlns:a16="http://schemas.microsoft.com/office/drawing/2014/main" id="{4E22717C-9F52-4A37-85B9-FD48F3E55AAC}"/>
              </a:ext>
            </a:extLst>
          </p:cNvPr>
          <p:cNvSpPr>
            <a:spLocks noGrp="1"/>
          </p:cNvSpPr>
          <p:nvPr>
            <p:ph type="pic" sz="quarter" idx="14" hasCustomPrompt="1"/>
          </p:nvPr>
        </p:nvSpPr>
        <p:spPr>
          <a:xfrm>
            <a:off x="1339921" y="2837920"/>
            <a:ext cx="4389159" cy="5655080"/>
          </a:xfrm>
          <a:prstGeom prst="rect">
            <a:avLst/>
          </a:prstGeom>
          <a:solidFill>
            <a:schemeClr val="bg1">
              <a:lumMod val="95000"/>
            </a:schemeClr>
          </a:solidFill>
          <a:ln w="12700">
            <a:gradFill>
              <a:gsLst>
                <a:gs pos="0">
                  <a:schemeClr val="bg1">
                    <a:alpha val="59000"/>
                  </a:schemeClr>
                </a:gs>
                <a:gs pos="100000">
                  <a:schemeClr val="bg1">
                    <a:alpha val="17000"/>
                  </a:schemeClr>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2079"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Text Placeholder 9">
            <a:extLst>
              <a:ext uri="{FF2B5EF4-FFF2-40B4-BE49-F238E27FC236}">
                <a16:creationId xmlns:a16="http://schemas.microsoft.com/office/drawing/2014/main" id="{252358FC-753C-4A29-8F87-6685EF055F3F}"/>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05084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4E22717C-9F52-4A37-85B9-FD48F3E55AAC}"/>
              </a:ext>
            </a:extLst>
          </p:cNvPr>
          <p:cNvSpPr>
            <a:spLocks noGrp="1"/>
          </p:cNvSpPr>
          <p:nvPr>
            <p:ph type="pic" sz="quarter" idx="14" hasCustomPrompt="1"/>
          </p:nvPr>
        </p:nvSpPr>
        <p:spPr>
          <a:xfrm>
            <a:off x="0" y="1"/>
            <a:ext cx="18105438" cy="578363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2376"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2" name="Rectangle 1">
            <a:extLst>
              <a:ext uri="{FF2B5EF4-FFF2-40B4-BE49-F238E27FC236}">
                <a16:creationId xmlns:a16="http://schemas.microsoft.com/office/drawing/2014/main" id="{E666B193-49A3-4956-A9EF-296EF16EA757}"/>
              </a:ext>
            </a:extLst>
          </p:cNvPr>
          <p:cNvSpPr/>
          <p:nvPr userDrawn="1"/>
        </p:nvSpPr>
        <p:spPr>
          <a:xfrm>
            <a:off x="0" y="5740577"/>
            <a:ext cx="18105438" cy="45924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247438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3_Images &amp; Contents Layout">
    <p:spTree>
      <p:nvGrpSpPr>
        <p:cNvPr id="1" name=""/>
        <p:cNvGrpSpPr/>
        <p:nvPr/>
      </p:nvGrpSpPr>
      <p:grpSpPr>
        <a:xfrm>
          <a:off x="0" y="0"/>
          <a:ext cx="0" cy="0"/>
          <a:chOff x="0" y="0"/>
          <a:chExt cx="0" cy="0"/>
        </a:xfrm>
      </p:grpSpPr>
      <p:sp>
        <p:nvSpPr>
          <p:cNvPr id="2" name="그림 개체 틀 8">
            <a:extLst>
              <a:ext uri="{FF2B5EF4-FFF2-40B4-BE49-F238E27FC236}">
                <a16:creationId xmlns:a16="http://schemas.microsoft.com/office/drawing/2014/main" id="{FF0C7903-447C-47EA-9F0F-27FB0FA66D93}"/>
              </a:ext>
            </a:extLst>
          </p:cNvPr>
          <p:cNvSpPr>
            <a:spLocks noGrp="1"/>
          </p:cNvSpPr>
          <p:nvPr>
            <p:ph type="pic" sz="quarter" idx="10" hasCustomPrompt="1"/>
          </p:nvPr>
        </p:nvSpPr>
        <p:spPr>
          <a:xfrm>
            <a:off x="0" y="0"/>
            <a:ext cx="18105438" cy="10333038"/>
          </a:xfrm>
          <a:prstGeom prst="rect">
            <a:avLst/>
          </a:prstGeom>
          <a:solidFill>
            <a:schemeClr val="bg1">
              <a:lumMod val="95000"/>
            </a:schemeClr>
          </a:solidFill>
          <a:effectLst/>
        </p:spPr>
        <p:txBody>
          <a:bodyPr wrap="square" anchor="ctr">
            <a:noAutofit/>
          </a:bodyPr>
          <a:lstStyle>
            <a:lvl1pPr marL="0" marR="0" indent="0" algn="ctr" defTabSz="1357884" rtl="0" eaLnBrk="1" fontAlgn="auto" latinLnBrk="1" hangingPunct="1">
              <a:lnSpc>
                <a:spcPct val="90000"/>
              </a:lnSpc>
              <a:spcBef>
                <a:spcPts val="1485"/>
              </a:spcBef>
              <a:spcAft>
                <a:spcPts val="0"/>
              </a:spcAft>
              <a:buClrTx/>
              <a:buSzTx/>
              <a:buFontTx/>
              <a:buNone/>
              <a:tabLst/>
              <a:defRPr sz="3564"/>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679338582"/>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001BC926-532D-4A29-930A-236814050938}"/>
              </a:ext>
            </a:extLst>
          </p:cNvPr>
          <p:cNvSpPr>
            <a:spLocks noChangeAspect="1"/>
          </p:cNvSpPr>
          <p:nvPr userDrawn="1"/>
        </p:nvSpPr>
        <p:spPr>
          <a:xfrm>
            <a:off x="10572366" y="7635331"/>
            <a:ext cx="6382167" cy="655930"/>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4010"/>
          </a:p>
        </p:txBody>
      </p:sp>
      <p:sp>
        <p:nvSpPr>
          <p:cNvPr id="3" name="Rectangle 2">
            <a:extLst>
              <a:ext uri="{FF2B5EF4-FFF2-40B4-BE49-F238E27FC236}">
                <a16:creationId xmlns:a16="http://schemas.microsoft.com/office/drawing/2014/main" id="{AE3E906F-6E18-4B03-BE88-75566ECC92F8}"/>
              </a:ext>
            </a:extLst>
          </p:cNvPr>
          <p:cNvSpPr/>
          <p:nvPr userDrawn="1"/>
        </p:nvSpPr>
        <p:spPr>
          <a:xfrm>
            <a:off x="0" y="2996611"/>
            <a:ext cx="18105438" cy="433981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nvGrpSpPr>
          <p:cNvPr id="5" name="Graphic 14">
            <a:extLst>
              <a:ext uri="{FF2B5EF4-FFF2-40B4-BE49-F238E27FC236}">
                <a16:creationId xmlns:a16="http://schemas.microsoft.com/office/drawing/2014/main" id="{5EBDAAFC-71A9-4BA2-A27E-C4F1F4BA22EC}"/>
              </a:ext>
            </a:extLst>
          </p:cNvPr>
          <p:cNvGrpSpPr/>
          <p:nvPr userDrawn="1"/>
        </p:nvGrpSpPr>
        <p:grpSpPr>
          <a:xfrm>
            <a:off x="10198132" y="2049467"/>
            <a:ext cx="7424156" cy="5924500"/>
            <a:chOff x="2444748" y="555045"/>
            <a:chExt cx="7282048" cy="5727454"/>
          </a:xfrm>
        </p:grpSpPr>
        <p:sp>
          <p:nvSpPr>
            <p:cNvPr id="6" name="Freeform: Shape 5">
              <a:extLst>
                <a:ext uri="{FF2B5EF4-FFF2-40B4-BE49-F238E27FC236}">
                  <a16:creationId xmlns:a16="http://schemas.microsoft.com/office/drawing/2014/main" id="{16173859-0352-4FD9-B3BD-10167F74D9C0}"/>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sz="2673"/>
            </a:p>
          </p:txBody>
        </p:sp>
        <p:sp>
          <p:nvSpPr>
            <p:cNvPr id="7" name="Freeform: Shape 6">
              <a:extLst>
                <a:ext uri="{FF2B5EF4-FFF2-40B4-BE49-F238E27FC236}">
                  <a16:creationId xmlns:a16="http://schemas.microsoft.com/office/drawing/2014/main" id="{7945F6B7-E4A6-48B1-9406-9E425F295FFF}"/>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sz="2673" dirty="0"/>
            </a:p>
          </p:txBody>
        </p:sp>
        <p:sp>
          <p:nvSpPr>
            <p:cNvPr id="8" name="Freeform: Shape 7">
              <a:extLst>
                <a:ext uri="{FF2B5EF4-FFF2-40B4-BE49-F238E27FC236}">
                  <a16:creationId xmlns:a16="http://schemas.microsoft.com/office/drawing/2014/main" id="{37CA7AAB-8778-4F88-BE73-6CB5FA0E0E6A}"/>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sz="2673"/>
            </a:p>
          </p:txBody>
        </p:sp>
        <p:sp>
          <p:nvSpPr>
            <p:cNvPr id="9" name="Freeform: Shape 8">
              <a:extLst>
                <a:ext uri="{FF2B5EF4-FFF2-40B4-BE49-F238E27FC236}">
                  <a16:creationId xmlns:a16="http://schemas.microsoft.com/office/drawing/2014/main" id="{9BD4C418-0F80-4101-A919-833900A7CEFD}"/>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sz="2673"/>
            </a:p>
          </p:txBody>
        </p:sp>
        <p:sp>
          <p:nvSpPr>
            <p:cNvPr id="10" name="Freeform: Shape 9">
              <a:extLst>
                <a:ext uri="{FF2B5EF4-FFF2-40B4-BE49-F238E27FC236}">
                  <a16:creationId xmlns:a16="http://schemas.microsoft.com/office/drawing/2014/main" id="{EB2511B1-DF8F-4023-8CEE-586AEE878B8D}"/>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sz="2673" dirty="0"/>
            </a:p>
          </p:txBody>
        </p:sp>
        <p:sp>
          <p:nvSpPr>
            <p:cNvPr id="11" name="Freeform: Shape 10">
              <a:extLst>
                <a:ext uri="{FF2B5EF4-FFF2-40B4-BE49-F238E27FC236}">
                  <a16:creationId xmlns:a16="http://schemas.microsoft.com/office/drawing/2014/main" id="{2BDA56B7-7F45-4702-8E59-4222CE520868}"/>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sz="2673"/>
            </a:p>
          </p:txBody>
        </p:sp>
        <p:sp>
          <p:nvSpPr>
            <p:cNvPr id="12" name="Freeform: Shape 11">
              <a:extLst>
                <a:ext uri="{FF2B5EF4-FFF2-40B4-BE49-F238E27FC236}">
                  <a16:creationId xmlns:a16="http://schemas.microsoft.com/office/drawing/2014/main" id="{6FA1173E-505A-4DD9-BBC4-17F19752B615}"/>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sz="2673"/>
            </a:p>
          </p:txBody>
        </p:sp>
        <p:sp>
          <p:nvSpPr>
            <p:cNvPr id="13" name="Freeform: Shape 12">
              <a:extLst>
                <a:ext uri="{FF2B5EF4-FFF2-40B4-BE49-F238E27FC236}">
                  <a16:creationId xmlns:a16="http://schemas.microsoft.com/office/drawing/2014/main" id="{0ED9CBC3-5115-4FA9-AC8A-A42FC5D3EE68}"/>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2673" dirty="0"/>
            </a:p>
          </p:txBody>
        </p:sp>
      </p:grpSp>
      <p:sp>
        <p:nvSpPr>
          <p:cNvPr id="4" name="Picture Placeholder 2">
            <a:extLst>
              <a:ext uri="{FF2B5EF4-FFF2-40B4-BE49-F238E27FC236}">
                <a16:creationId xmlns:a16="http://schemas.microsoft.com/office/drawing/2014/main" id="{1B9825C8-5D1C-4169-9149-8B4CB0E262B1}"/>
              </a:ext>
            </a:extLst>
          </p:cNvPr>
          <p:cNvSpPr>
            <a:spLocks noGrp="1"/>
          </p:cNvSpPr>
          <p:nvPr>
            <p:ph type="pic" idx="15" hasCustomPrompt="1"/>
          </p:nvPr>
        </p:nvSpPr>
        <p:spPr>
          <a:xfrm>
            <a:off x="10549467" y="2447170"/>
            <a:ext cx="6801483" cy="3900806"/>
          </a:xfrm>
          <a:prstGeom prst="rect">
            <a:avLst/>
          </a:prstGeom>
          <a:solidFill>
            <a:schemeClr val="bg1">
              <a:lumMod val="95000"/>
            </a:schemeClr>
          </a:solidFill>
        </p:spPr>
        <p:txBody>
          <a:bodyPr anchor="ctr"/>
          <a:lstStyle>
            <a:lvl1pPr marL="0" indent="0" algn="ctr">
              <a:buNone/>
              <a:defRPr sz="1782">
                <a:solidFill>
                  <a:schemeClr val="tx1">
                    <a:lumMod val="75000"/>
                    <a:lumOff val="25000"/>
                  </a:schemeClr>
                </a:solidFill>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a:t>
            </a:r>
            <a:endParaRPr lang="ko-KR" altLang="en-US" dirty="0"/>
          </a:p>
        </p:txBody>
      </p:sp>
      <p:sp>
        <p:nvSpPr>
          <p:cNvPr id="15" name="Text Placeholder 9">
            <a:extLst>
              <a:ext uri="{FF2B5EF4-FFF2-40B4-BE49-F238E27FC236}">
                <a16:creationId xmlns:a16="http://schemas.microsoft.com/office/drawing/2014/main" id="{CD05948B-F459-46FB-B9E4-88B7F7FCBE84}"/>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341547"/>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2_Images &amp; Contents Layout">
    <p:spTree>
      <p:nvGrpSpPr>
        <p:cNvPr id="1" name=""/>
        <p:cNvGrpSpPr/>
        <p:nvPr/>
      </p:nvGrpSpPr>
      <p:grpSpPr>
        <a:xfrm>
          <a:off x="0" y="0"/>
          <a:ext cx="0" cy="0"/>
          <a:chOff x="0" y="0"/>
          <a:chExt cx="0" cy="0"/>
        </a:xfrm>
      </p:grpSpPr>
      <p:sp>
        <p:nvSpPr>
          <p:cNvPr id="122" name="그림 개체 틀 121">
            <a:extLst>
              <a:ext uri="{FF2B5EF4-FFF2-40B4-BE49-F238E27FC236}">
                <a16:creationId xmlns:a16="http://schemas.microsoft.com/office/drawing/2014/main" id="{A5626D23-6CC7-4600-833F-1D3C40A75C48}"/>
              </a:ext>
            </a:extLst>
          </p:cNvPr>
          <p:cNvSpPr>
            <a:spLocks noGrp="1"/>
          </p:cNvSpPr>
          <p:nvPr>
            <p:ph type="pic" sz="quarter" idx="65" hasCustomPrompt="1"/>
          </p:nvPr>
        </p:nvSpPr>
        <p:spPr>
          <a:xfrm>
            <a:off x="7669434" y="957719"/>
            <a:ext cx="9474156" cy="8417600"/>
          </a:xfrm>
          <a:custGeom>
            <a:avLst/>
            <a:gdLst>
              <a:gd name="connsiteX0" fmla="*/ 0 w 6379790"/>
              <a:gd name="connsiteY0" fmla="*/ 4788536 h 5586731"/>
              <a:gd name="connsiteX1" fmla="*/ 797474 w 6379790"/>
              <a:gd name="connsiteY1" fmla="*/ 4788536 h 5586731"/>
              <a:gd name="connsiteX2" fmla="*/ 797474 w 6379790"/>
              <a:gd name="connsiteY2" fmla="*/ 5586731 h 5586731"/>
              <a:gd name="connsiteX3" fmla="*/ 0 w 6379790"/>
              <a:gd name="connsiteY3" fmla="*/ 5586731 h 5586731"/>
              <a:gd name="connsiteX4" fmla="*/ 2392422 w 6379790"/>
              <a:gd name="connsiteY4" fmla="*/ 3990341 h 5586731"/>
              <a:gd name="connsiteX5" fmla="*/ 2392422 w 6379790"/>
              <a:gd name="connsiteY5" fmla="*/ 4788536 h 5586731"/>
              <a:gd name="connsiteX6" fmla="*/ 3189895 w 6379790"/>
              <a:gd name="connsiteY6" fmla="*/ 4788536 h 5586731"/>
              <a:gd name="connsiteX7" fmla="*/ 3189895 w 6379790"/>
              <a:gd name="connsiteY7" fmla="*/ 3990341 h 5586731"/>
              <a:gd name="connsiteX8" fmla="*/ 0 w 6379790"/>
              <a:gd name="connsiteY8" fmla="*/ 3192146 h 5586731"/>
              <a:gd name="connsiteX9" fmla="*/ 797474 w 6379790"/>
              <a:gd name="connsiteY9" fmla="*/ 3192146 h 5586731"/>
              <a:gd name="connsiteX10" fmla="*/ 797474 w 6379790"/>
              <a:gd name="connsiteY10" fmla="*/ 3990341 h 5586731"/>
              <a:gd name="connsiteX11" fmla="*/ 0 w 6379790"/>
              <a:gd name="connsiteY11" fmla="*/ 3990341 h 5586731"/>
              <a:gd name="connsiteX12" fmla="*/ 1594948 w 6379790"/>
              <a:gd name="connsiteY12" fmla="*/ 0 h 5586731"/>
              <a:gd name="connsiteX13" fmla="*/ 3189895 w 6379790"/>
              <a:gd name="connsiteY13" fmla="*/ 0 h 5586731"/>
              <a:gd name="connsiteX14" fmla="*/ 3189895 w 6379790"/>
              <a:gd name="connsiteY14" fmla="*/ 797563 h 5586731"/>
              <a:gd name="connsiteX15" fmla="*/ 3987369 w 6379790"/>
              <a:gd name="connsiteY15" fmla="*/ 797563 h 5586731"/>
              <a:gd name="connsiteX16" fmla="*/ 3987369 w 6379790"/>
              <a:gd name="connsiteY16" fmla="*/ 0 h 5586731"/>
              <a:gd name="connsiteX17" fmla="*/ 6379790 w 6379790"/>
              <a:gd name="connsiteY17" fmla="*/ 0 h 5586731"/>
              <a:gd name="connsiteX18" fmla="*/ 6379790 w 6379790"/>
              <a:gd name="connsiteY18" fmla="*/ 797561 h 5586731"/>
              <a:gd name="connsiteX19" fmla="*/ 6379790 w 6379790"/>
              <a:gd name="connsiteY19" fmla="*/ 797562 h 5586731"/>
              <a:gd name="connsiteX20" fmla="*/ 6379790 w 6379790"/>
              <a:gd name="connsiteY20" fmla="*/ 1595756 h 5586731"/>
              <a:gd name="connsiteX21" fmla="*/ 5582317 w 6379790"/>
              <a:gd name="connsiteY21" fmla="*/ 1595756 h 5586731"/>
              <a:gd name="connsiteX22" fmla="*/ 5582317 w 6379790"/>
              <a:gd name="connsiteY22" fmla="*/ 2393951 h 5586731"/>
              <a:gd name="connsiteX23" fmla="*/ 6379790 w 6379790"/>
              <a:gd name="connsiteY23" fmla="*/ 2393951 h 5586731"/>
              <a:gd name="connsiteX24" fmla="*/ 6379790 w 6379790"/>
              <a:gd name="connsiteY24" fmla="*/ 3192146 h 5586731"/>
              <a:gd name="connsiteX25" fmla="*/ 6379790 w 6379790"/>
              <a:gd name="connsiteY25" fmla="*/ 3990341 h 5586731"/>
              <a:gd name="connsiteX26" fmla="*/ 6379790 w 6379790"/>
              <a:gd name="connsiteY26" fmla="*/ 4788536 h 5586731"/>
              <a:gd name="connsiteX27" fmla="*/ 6379790 w 6379790"/>
              <a:gd name="connsiteY27" fmla="*/ 5586731 h 5586731"/>
              <a:gd name="connsiteX28" fmla="*/ 5582316 w 6379790"/>
              <a:gd name="connsiteY28" fmla="*/ 5586731 h 5586731"/>
              <a:gd name="connsiteX29" fmla="*/ 5582316 w 6379790"/>
              <a:gd name="connsiteY29" fmla="*/ 4788536 h 5586731"/>
              <a:gd name="connsiteX30" fmla="*/ 4784843 w 6379790"/>
              <a:gd name="connsiteY30" fmla="*/ 4788536 h 5586731"/>
              <a:gd name="connsiteX31" fmla="*/ 4784843 w 6379790"/>
              <a:gd name="connsiteY31" fmla="*/ 5586731 h 5586731"/>
              <a:gd name="connsiteX32" fmla="*/ 3987369 w 6379790"/>
              <a:gd name="connsiteY32" fmla="*/ 5586731 h 5586731"/>
              <a:gd name="connsiteX33" fmla="*/ 3189895 w 6379790"/>
              <a:gd name="connsiteY33" fmla="*/ 5586731 h 5586731"/>
              <a:gd name="connsiteX34" fmla="*/ 2392422 w 6379790"/>
              <a:gd name="connsiteY34" fmla="*/ 5586731 h 5586731"/>
              <a:gd name="connsiteX35" fmla="*/ 2392421 w 6379790"/>
              <a:gd name="connsiteY35" fmla="*/ 5586731 h 5586731"/>
              <a:gd name="connsiteX36" fmla="*/ 1594948 w 6379790"/>
              <a:gd name="connsiteY36" fmla="*/ 5586731 h 5586731"/>
              <a:gd name="connsiteX37" fmla="*/ 1594948 w 6379790"/>
              <a:gd name="connsiteY37" fmla="*/ 4788536 h 5586731"/>
              <a:gd name="connsiteX38" fmla="*/ 797474 w 6379790"/>
              <a:gd name="connsiteY38" fmla="*/ 4788536 h 5586731"/>
              <a:gd name="connsiteX39" fmla="*/ 797474 w 6379790"/>
              <a:gd name="connsiteY39" fmla="*/ 3990341 h 5586731"/>
              <a:gd name="connsiteX40" fmla="*/ 1594948 w 6379790"/>
              <a:gd name="connsiteY40" fmla="*/ 3990341 h 5586731"/>
              <a:gd name="connsiteX41" fmla="*/ 1594948 w 6379790"/>
              <a:gd name="connsiteY41" fmla="*/ 3192146 h 5586731"/>
              <a:gd name="connsiteX42" fmla="*/ 2392421 w 6379790"/>
              <a:gd name="connsiteY42" fmla="*/ 3192146 h 5586731"/>
              <a:gd name="connsiteX43" fmla="*/ 2392421 w 6379790"/>
              <a:gd name="connsiteY43" fmla="*/ 2393951 h 5586731"/>
              <a:gd name="connsiteX44" fmla="*/ 1594948 w 6379790"/>
              <a:gd name="connsiteY44" fmla="*/ 2393951 h 5586731"/>
              <a:gd name="connsiteX45" fmla="*/ 1594948 w 6379790"/>
              <a:gd name="connsiteY45" fmla="*/ 3192146 h 5586731"/>
              <a:gd name="connsiteX46" fmla="*/ 797474 w 6379790"/>
              <a:gd name="connsiteY46" fmla="*/ 3192146 h 5586731"/>
              <a:gd name="connsiteX47" fmla="*/ 797474 w 6379790"/>
              <a:gd name="connsiteY47" fmla="*/ 2393951 h 5586731"/>
              <a:gd name="connsiteX48" fmla="*/ 0 w 6379790"/>
              <a:gd name="connsiteY48" fmla="*/ 2393951 h 5586731"/>
              <a:gd name="connsiteX49" fmla="*/ 0 w 6379790"/>
              <a:gd name="connsiteY49" fmla="*/ 1595756 h 5586731"/>
              <a:gd name="connsiteX50" fmla="*/ 797474 w 6379790"/>
              <a:gd name="connsiteY50" fmla="*/ 1595756 h 5586731"/>
              <a:gd name="connsiteX51" fmla="*/ 797474 w 6379790"/>
              <a:gd name="connsiteY51" fmla="*/ 797565 h 5586731"/>
              <a:gd name="connsiteX52" fmla="*/ 1594948 w 6379790"/>
              <a:gd name="connsiteY52" fmla="*/ 797565 h 5586731"/>
              <a:gd name="connsiteX53" fmla="*/ 1594948 w 6379790"/>
              <a:gd name="connsiteY53" fmla="*/ 1595756 h 5586731"/>
              <a:gd name="connsiteX54" fmla="*/ 2392421 w 6379790"/>
              <a:gd name="connsiteY54" fmla="*/ 1595756 h 5586731"/>
              <a:gd name="connsiteX55" fmla="*/ 2392421 w 6379790"/>
              <a:gd name="connsiteY55" fmla="*/ 797565 h 5586731"/>
              <a:gd name="connsiteX56" fmla="*/ 1594948 w 6379790"/>
              <a:gd name="connsiteY56" fmla="*/ 797565 h 5586731"/>
              <a:gd name="connsiteX57" fmla="*/ 0 w 6379790"/>
              <a:gd name="connsiteY57" fmla="*/ 0 h 5586731"/>
              <a:gd name="connsiteX58" fmla="*/ 797474 w 6379790"/>
              <a:gd name="connsiteY58" fmla="*/ 0 h 5586731"/>
              <a:gd name="connsiteX59" fmla="*/ 797474 w 6379790"/>
              <a:gd name="connsiteY59" fmla="*/ 797565 h 5586731"/>
              <a:gd name="connsiteX60" fmla="*/ 0 w 6379790"/>
              <a:gd name="connsiteY60" fmla="*/ 797565 h 558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379790" h="5586731">
                <a:moveTo>
                  <a:pt x="0" y="4788536"/>
                </a:moveTo>
                <a:lnTo>
                  <a:pt x="797474" y="4788536"/>
                </a:lnTo>
                <a:lnTo>
                  <a:pt x="797474" y="5586731"/>
                </a:lnTo>
                <a:lnTo>
                  <a:pt x="0" y="5586731"/>
                </a:lnTo>
                <a:close/>
                <a:moveTo>
                  <a:pt x="2392422" y="3990341"/>
                </a:moveTo>
                <a:lnTo>
                  <a:pt x="2392422" y="4788536"/>
                </a:lnTo>
                <a:lnTo>
                  <a:pt x="3189895" y="4788536"/>
                </a:lnTo>
                <a:lnTo>
                  <a:pt x="3189895" y="3990341"/>
                </a:lnTo>
                <a:close/>
                <a:moveTo>
                  <a:pt x="0" y="3192146"/>
                </a:moveTo>
                <a:lnTo>
                  <a:pt x="797474" y="3192146"/>
                </a:lnTo>
                <a:lnTo>
                  <a:pt x="797474" y="3990341"/>
                </a:lnTo>
                <a:lnTo>
                  <a:pt x="0" y="3990341"/>
                </a:lnTo>
                <a:close/>
                <a:moveTo>
                  <a:pt x="1594948" y="0"/>
                </a:moveTo>
                <a:lnTo>
                  <a:pt x="3189895" y="0"/>
                </a:lnTo>
                <a:lnTo>
                  <a:pt x="3189895" y="797563"/>
                </a:lnTo>
                <a:lnTo>
                  <a:pt x="3987369" y="797563"/>
                </a:lnTo>
                <a:lnTo>
                  <a:pt x="3987369" y="0"/>
                </a:lnTo>
                <a:lnTo>
                  <a:pt x="6379790" y="0"/>
                </a:lnTo>
                <a:lnTo>
                  <a:pt x="6379790" y="797561"/>
                </a:lnTo>
                <a:lnTo>
                  <a:pt x="6379790" y="797562"/>
                </a:lnTo>
                <a:lnTo>
                  <a:pt x="6379790" y="1595756"/>
                </a:lnTo>
                <a:lnTo>
                  <a:pt x="5582317" y="1595756"/>
                </a:lnTo>
                <a:lnTo>
                  <a:pt x="5582317" y="2393951"/>
                </a:lnTo>
                <a:lnTo>
                  <a:pt x="6379790" y="2393951"/>
                </a:lnTo>
                <a:lnTo>
                  <a:pt x="6379790" y="3192146"/>
                </a:lnTo>
                <a:lnTo>
                  <a:pt x="6379790" y="3990341"/>
                </a:lnTo>
                <a:lnTo>
                  <a:pt x="6379790" y="4788536"/>
                </a:lnTo>
                <a:lnTo>
                  <a:pt x="6379790" y="5586731"/>
                </a:lnTo>
                <a:lnTo>
                  <a:pt x="5582316" y="5586731"/>
                </a:lnTo>
                <a:lnTo>
                  <a:pt x="5582316" y="4788536"/>
                </a:lnTo>
                <a:lnTo>
                  <a:pt x="4784843" y="4788536"/>
                </a:lnTo>
                <a:lnTo>
                  <a:pt x="4784843" y="5586731"/>
                </a:lnTo>
                <a:lnTo>
                  <a:pt x="3987369" y="5586731"/>
                </a:lnTo>
                <a:lnTo>
                  <a:pt x="3189895" y="5586731"/>
                </a:lnTo>
                <a:lnTo>
                  <a:pt x="2392422" y="5586731"/>
                </a:lnTo>
                <a:lnTo>
                  <a:pt x="2392421" y="5586731"/>
                </a:lnTo>
                <a:lnTo>
                  <a:pt x="1594948" y="5586731"/>
                </a:lnTo>
                <a:lnTo>
                  <a:pt x="1594948" y="4788536"/>
                </a:lnTo>
                <a:lnTo>
                  <a:pt x="797474" y="4788536"/>
                </a:lnTo>
                <a:lnTo>
                  <a:pt x="797474" y="3990341"/>
                </a:lnTo>
                <a:lnTo>
                  <a:pt x="1594948" y="3990341"/>
                </a:lnTo>
                <a:lnTo>
                  <a:pt x="1594948" y="3192146"/>
                </a:lnTo>
                <a:lnTo>
                  <a:pt x="2392421" y="3192146"/>
                </a:lnTo>
                <a:lnTo>
                  <a:pt x="2392421" y="2393951"/>
                </a:lnTo>
                <a:lnTo>
                  <a:pt x="1594948" y="2393951"/>
                </a:lnTo>
                <a:lnTo>
                  <a:pt x="1594948" y="3192146"/>
                </a:lnTo>
                <a:lnTo>
                  <a:pt x="797474" y="3192146"/>
                </a:lnTo>
                <a:lnTo>
                  <a:pt x="797474" y="2393951"/>
                </a:lnTo>
                <a:lnTo>
                  <a:pt x="0" y="2393951"/>
                </a:lnTo>
                <a:lnTo>
                  <a:pt x="0" y="1595756"/>
                </a:lnTo>
                <a:lnTo>
                  <a:pt x="797474" y="1595756"/>
                </a:lnTo>
                <a:lnTo>
                  <a:pt x="797474" y="797565"/>
                </a:lnTo>
                <a:lnTo>
                  <a:pt x="1594948" y="797565"/>
                </a:lnTo>
                <a:lnTo>
                  <a:pt x="1594948" y="1595756"/>
                </a:lnTo>
                <a:lnTo>
                  <a:pt x="2392421" y="1595756"/>
                </a:lnTo>
                <a:lnTo>
                  <a:pt x="2392421" y="797565"/>
                </a:lnTo>
                <a:lnTo>
                  <a:pt x="1594948" y="797565"/>
                </a:lnTo>
                <a:close/>
                <a:moveTo>
                  <a:pt x="0" y="0"/>
                </a:moveTo>
                <a:lnTo>
                  <a:pt x="797474" y="0"/>
                </a:lnTo>
                <a:lnTo>
                  <a:pt x="797474" y="797565"/>
                </a:lnTo>
                <a:lnTo>
                  <a:pt x="0" y="797565"/>
                </a:lnTo>
                <a:close/>
              </a:path>
            </a:pathLst>
          </a:custGeom>
          <a:solidFill>
            <a:schemeClr val="bg1">
              <a:lumMod val="95000"/>
            </a:schemeClr>
          </a:solidFill>
          <a:ln w="25400">
            <a:noFill/>
          </a:ln>
          <a:effectLst/>
        </p:spPr>
        <p:txBody>
          <a:bodyPr wrap="square" anchor="ctr">
            <a:noAutofit/>
          </a:bodyPr>
          <a:lstStyle>
            <a:lvl1pPr marL="0" indent="0" algn="ctr">
              <a:buFontTx/>
              <a:buNone/>
              <a:defRPr sz="2376">
                <a:solidFill>
                  <a:schemeClr val="tx1">
                    <a:lumMod val="75000"/>
                    <a:lumOff val="25000"/>
                  </a:schemeClr>
                </a:solidFill>
                <a:latin typeface="+mn-lt"/>
                <a:cs typeface="Arial" pitchFamily="34" charset="0"/>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409498724"/>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bg1">
            <a:alpha val="7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8130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217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48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9" name="Freeform: Shape 8">
            <a:extLst>
              <a:ext uri="{FF2B5EF4-FFF2-40B4-BE49-F238E27FC236}">
                <a16:creationId xmlns:a16="http://schemas.microsoft.com/office/drawing/2014/main" id="{D1DE2E88-6A87-4923-A695-C08C6C89DECA}"/>
              </a:ext>
            </a:extLst>
          </p:cNvPr>
          <p:cNvSpPr/>
          <p:nvPr userDrawn="1"/>
        </p:nvSpPr>
        <p:spPr>
          <a:xfrm>
            <a:off x="257848" y="3"/>
            <a:ext cx="1399223" cy="2385486"/>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sz="2673"/>
          </a:p>
        </p:txBody>
      </p:sp>
      <p:sp>
        <p:nvSpPr>
          <p:cNvPr id="10" name="Freeform: Shape 9">
            <a:extLst>
              <a:ext uri="{FF2B5EF4-FFF2-40B4-BE49-F238E27FC236}">
                <a16:creationId xmlns:a16="http://schemas.microsoft.com/office/drawing/2014/main" id="{5115276D-F3BF-43F2-930C-943D3CCC450E}"/>
              </a:ext>
            </a:extLst>
          </p:cNvPr>
          <p:cNvSpPr/>
          <p:nvPr userDrawn="1"/>
        </p:nvSpPr>
        <p:spPr>
          <a:xfrm>
            <a:off x="1879673" y="3"/>
            <a:ext cx="805431" cy="1373152"/>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sz="2673"/>
          </a:p>
        </p:txBody>
      </p:sp>
    </p:spTree>
    <p:extLst>
      <p:ext uri="{BB962C8B-B14F-4D97-AF65-F5344CB8AC3E}">
        <p14:creationId xmlns:p14="http://schemas.microsoft.com/office/powerpoint/2010/main" val="2904471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4" name="Group 23">
            <a:extLst>
              <a:ext uri="{FF2B5EF4-FFF2-40B4-BE49-F238E27FC236}">
                <a16:creationId xmlns:a16="http://schemas.microsoft.com/office/drawing/2014/main" id="{F3E69537-CC5A-4694-B61B-401CDCE14E9F}"/>
              </a:ext>
            </a:extLst>
          </p:cNvPr>
          <p:cNvGrpSpPr/>
          <p:nvPr userDrawn="1"/>
        </p:nvGrpSpPr>
        <p:grpSpPr>
          <a:xfrm>
            <a:off x="480450" y="6936212"/>
            <a:ext cx="17307680" cy="3067093"/>
            <a:chOff x="323529" y="4603539"/>
            <a:chExt cx="11654798" cy="2035618"/>
          </a:xfrm>
          <a:solidFill>
            <a:schemeClr val="accent1">
              <a:lumMod val="60000"/>
              <a:lumOff val="40000"/>
            </a:schemeClr>
          </a:solidFill>
        </p:grpSpPr>
        <p:sp>
          <p:nvSpPr>
            <p:cNvPr id="18" name="Freeform: Shape 17">
              <a:extLst>
                <a:ext uri="{FF2B5EF4-FFF2-40B4-BE49-F238E27FC236}">
                  <a16:creationId xmlns:a16="http://schemas.microsoft.com/office/drawing/2014/main" id="{F2045BAE-2033-4781-88D7-3316C0868B69}"/>
                </a:ext>
              </a:extLst>
            </p:cNvPr>
            <p:cNvSpPr/>
            <p:nvPr/>
          </p:nvSpPr>
          <p:spPr>
            <a:xfrm rot="16200000">
              <a:off x="363852" y="6186863"/>
              <a:ext cx="411971" cy="492617"/>
            </a:xfrm>
            <a:custGeom>
              <a:avLst/>
              <a:gdLst>
                <a:gd name="connsiteX0" fmla="*/ 182559 w 565444"/>
                <a:gd name="connsiteY0" fmla="*/ 37056 h 676134"/>
                <a:gd name="connsiteX1" fmla="*/ 182559 w 565444"/>
                <a:gd name="connsiteY1" fmla="*/ 175472 h 676134"/>
                <a:gd name="connsiteX2" fmla="*/ 108447 w 565444"/>
                <a:gd name="connsiteY2" fmla="*/ 175472 h 676134"/>
                <a:gd name="connsiteX3" fmla="*/ 108447 w 565444"/>
                <a:gd name="connsiteY3" fmla="*/ 37056 h 676134"/>
                <a:gd name="connsiteX4" fmla="*/ 145503 w 565444"/>
                <a:gd name="connsiteY4" fmla="*/ 0 h 676134"/>
                <a:gd name="connsiteX5" fmla="*/ 182559 w 565444"/>
                <a:gd name="connsiteY5" fmla="*/ 37056 h 676134"/>
                <a:gd name="connsiteX6" fmla="*/ 456997 w 565444"/>
                <a:gd name="connsiteY6" fmla="*/ 37056 h 676134"/>
                <a:gd name="connsiteX7" fmla="*/ 456997 w 565444"/>
                <a:gd name="connsiteY7" fmla="*/ 175472 h 676134"/>
                <a:gd name="connsiteX8" fmla="*/ 382885 w 565444"/>
                <a:gd name="connsiteY8" fmla="*/ 175472 h 676134"/>
                <a:gd name="connsiteX9" fmla="*/ 382885 w 565444"/>
                <a:gd name="connsiteY9" fmla="*/ 37056 h 676134"/>
                <a:gd name="connsiteX10" fmla="*/ 419941 w 565444"/>
                <a:gd name="connsiteY10" fmla="*/ 0 h 676134"/>
                <a:gd name="connsiteX11" fmla="*/ 456997 w 565444"/>
                <a:gd name="connsiteY11" fmla="*/ 37056 h 676134"/>
                <a:gd name="connsiteX12" fmla="*/ 486829 w 565444"/>
                <a:gd name="connsiteY12" fmla="*/ 382985 h 676134"/>
                <a:gd name="connsiteX13" fmla="*/ 483130 w 565444"/>
                <a:gd name="connsiteY13" fmla="*/ 374057 h 676134"/>
                <a:gd name="connsiteX14" fmla="*/ 474202 w 565444"/>
                <a:gd name="connsiteY14" fmla="*/ 370359 h 676134"/>
                <a:gd name="connsiteX15" fmla="*/ 91243 w 565444"/>
                <a:gd name="connsiteY15" fmla="*/ 370358 h 676134"/>
                <a:gd name="connsiteX16" fmla="*/ 78616 w 565444"/>
                <a:gd name="connsiteY16" fmla="*/ 382985 h 676134"/>
                <a:gd name="connsiteX17" fmla="*/ 78615 w 565444"/>
                <a:gd name="connsiteY17" fmla="*/ 382985 h 676134"/>
                <a:gd name="connsiteX18" fmla="*/ 91242 w 565444"/>
                <a:gd name="connsiteY18" fmla="*/ 395612 h 676134"/>
                <a:gd name="connsiteX19" fmla="*/ 474202 w 565444"/>
                <a:gd name="connsiteY19" fmla="*/ 395612 h 676134"/>
                <a:gd name="connsiteX20" fmla="*/ 483130 w 565444"/>
                <a:gd name="connsiteY20" fmla="*/ 391914 h 676134"/>
                <a:gd name="connsiteX21" fmla="*/ 486829 w 565444"/>
                <a:gd name="connsiteY21" fmla="*/ 329550 h 676134"/>
                <a:gd name="connsiteX22" fmla="*/ 483130 w 565444"/>
                <a:gd name="connsiteY22" fmla="*/ 320622 h 676134"/>
                <a:gd name="connsiteX23" fmla="*/ 474202 w 565444"/>
                <a:gd name="connsiteY23" fmla="*/ 316924 h 676134"/>
                <a:gd name="connsiteX24" fmla="*/ 91243 w 565444"/>
                <a:gd name="connsiteY24" fmla="*/ 316923 h 676134"/>
                <a:gd name="connsiteX25" fmla="*/ 78616 w 565444"/>
                <a:gd name="connsiteY25" fmla="*/ 329550 h 676134"/>
                <a:gd name="connsiteX26" fmla="*/ 78615 w 565444"/>
                <a:gd name="connsiteY26" fmla="*/ 329550 h 676134"/>
                <a:gd name="connsiteX27" fmla="*/ 91242 w 565444"/>
                <a:gd name="connsiteY27" fmla="*/ 342177 h 676134"/>
                <a:gd name="connsiteX28" fmla="*/ 474202 w 565444"/>
                <a:gd name="connsiteY28" fmla="*/ 342177 h 676134"/>
                <a:gd name="connsiteX29" fmla="*/ 483130 w 565444"/>
                <a:gd name="connsiteY29" fmla="*/ 338479 h 676134"/>
                <a:gd name="connsiteX30" fmla="*/ 486829 w 565444"/>
                <a:gd name="connsiteY30" fmla="*/ 276115 h 676134"/>
                <a:gd name="connsiteX31" fmla="*/ 483130 w 565444"/>
                <a:gd name="connsiteY31" fmla="*/ 267187 h 676134"/>
                <a:gd name="connsiteX32" fmla="*/ 474202 w 565444"/>
                <a:gd name="connsiteY32" fmla="*/ 263489 h 676134"/>
                <a:gd name="connsiteX33" fmla="*/ 91243 w 565444"/>
                <a:gd name="connsiteY33" fmla="*/ 263488 h 676134"/>
                <a:gd name="connsiteX34" fmla="*/ 78616 w 565444"/>
                <a:gd name="connsiteY34" fmla="*/ 276115 h 676134"/>
                <a:gd name="connsiteX35" fmla="*/ 78615 w 565444"/>
                <a:gd name="connsiteY35" fmla="*/ 276115 h 676134"/>
                <a:gd name="connsiteX36" fmla="*/ 91242 w 565444"/>
                <a:gd name="connsiteY36" fmla="*/ 288742 h 676134"/>
                <a:gd name="connsiteX37" fmla="*/ 474202 w 565444"/>
                <a:gd name="connsiteY37" fmla="*/ 288742 h 676134"/>
                <a:gd name="connsiteX38" fmla="*/ 483130 w 565444"/>
                <a:gd name="connsiteY38" fmla="*/ 285044 h 676134"/>
                <a:gd name="connsiteX39" fmla="*/ 565444 w 565444"/>
                <a:gd name="connsiteY39" fmla="*/ 194687 h 676134"/>
                <a:gd name="connsiteX40" fmla="*/ 546230 w 565444"/>
                <a:gd name="connsiteY40" fmla="*/ 213901 h 676134"/>
                <a:gd name="connsiteX41" fmla="*/ 525276 w 565444"/>
                <a:gd name="connsiteY41" fmla="*/ 213901 h 676134"/>
                <a:gd name="connsiteX42" fmla="*/ 508899 w 565444"/>
                <a:gd name="connsiteY42" fmla="*/ 524387 h 676134"/>
                <a:gd name="connsiteX43" fmla="*/ 378242 w 565444"/>
                <a:gd name="connsiteY43" fmla="*/ 676134 h 676134"/>
                <a:gd name="connsiteX44" fmla="*/ 184454 w 565444"/>
                <a:gd name="connsiteY44" fmla="*/ 676134 h 676134"/>
                <a:gd name="connsiteX45" fmla="*/ 53798 w 565444"/>
                <a:gd name="connsiteY45" fmla="*/ 524387 h 676134"/>
                <a:gd name="connsiteX46" fmla="*/ 37421 w 565444"/>
                <a:gd name="connsiteY46" fmla="*/ 213901 h 676134"/>
                <a:gd name="connsiteX47" fmla="*/ 19214 w 565444"/>
                <a:gd name="connsiteY47" fmla="*/ 213901 h 676134"/>
                <a:gd name="connsiteX48" fmla="*/ 0 w 565444"/>
                <a:gd name="connsiteY48" fmla="*/ 194687 h 676134"/>
                <a:gd name="connsiteX49" fmla="*/ 19214 w 565444"/>
                <a:gd name="connsiteY49" fmla="*/ 175473 h 676134"/>
                <a:gd name="connsiteX50" fmla="*/ 546230 w 565444"/>
                <a:gd name="connsiteY50" fmla="*/ 175473 h 676134"/>
                <a:gd name="connsiteX51" fmla="*/ 565444 w 565444"/>
                <a:gd name="connsiteY51" fmla="*/ 194687 h 67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65444" h="676134">
                  <a:moveTo>
                    <a:pt x="182559" y="37056"/>
                  </a:moveTo>
                  <a:lnTo>
                    <a:pt x="182559" y="175472"/>
                  </a:lnTo>
                  <a:lnTo>
                    <a:pt x="108447" y="175472"/>
                  </a:lnTo>
                  <a:lnTo>
                    <a:pt x="108447" y="37056"/>
                  </a:lnTo>
                  <a:cubicBezTo>
                    <a:pt x="108447" y="16591"/>
                    <a:pt x="125038" y="0"/>
                    <a:pt x="145503" y="0"/>
                  </a:cubicBezTo>
                  <a:cubicBezTo>
                    <a:pt x="165968" y="0"/>
                    <a:pt x="182559" y="16591"/>
                    <a:pt x="182559" y="37056"/>
                  </a:cubicBezTo>
                  <a:close/>
                  <a:moveTo>
                    <a:pt x="456997" y="37056"/>
                  </a:moveTo>
                  <a:lnTo>
                    <a:pt x="456997" y="175472"/>
                  </a:lnTo>
                  <a:lnTo>
                    <a:pt x="382885" y="175472"/>
                  </a:lnTo>
                  <a:lnTo>
                    <a:pt x="382885" y="37056"/>
                  </a:lnTo>
                  <a:cubicBezTo>
                    <a:pt x="382885" y="16591"/>
                    <a:pt x="399476" y="0"/>
                    <a:pt x="419941" y="0"/>
                  </a:cubicBezTo>
                  <a:cubicBezTo>
                    <a:pt x="440406" y="0"/>
                    <a:pt x="456997" y="16591"/>
                    <a:pt x="456997" y="37056"/>
                  </a:cubicBezTo>
                  <a:close/>
                  <a:moveTo>
                    <a:pt x="486829" y="382985"/>
                  </a:moveTo>
                  <a:lnTo>
                    <a:pt x="483130" y="374057"/>
                  </a:lnTo>
                  <a:cubicBezTo>
                    <a:pt x="480845" y="371772"/>
                    <a:pt x="477689" y="370359"/>
                    <a:pt x="474202" y="370359"/>
                  </a:cubicBezTo>
                  <a:lnTo>
                    <a:pt x="91243" y="370358"/>
                  </a:lnTo>
                  <a:cubicBezTo>
                    <a:pt x="84269" y="370358"/>
                    <a:pt x="78616" y="376011"/>
                    <a:pt x="78616" y="382985"/>
                  </a:cubicBezTo>
                  <a:lnTo>
                    <a:pt x="78615" y="382985"/>
                  </a:lnTo>
                  <a:cubicBezTo>
                    <a:pt x="78615" y="389959"/>
                    <a:pt x="84268" y="395612"/>
                    <a:pt x="91242" y="395612"/>
                  </a:cubicBezTo>
                  <a:lnTo>
                    <a:pt x="474202" y="395612"/>
                  </a:lnTo>
                  <a:cubicBezTo>
                    <a:pt x="477689" y="395612"/>
                    <a:pt x="480845" y="394199"/>
                    <a:pt x="483130" y="391914"/>
                  </a:cubicBezTo>
                  <a:close/>
                  <a:moveTo>
                    <a:pt x="486829" y="329550"/>
                  </a:moveTo>
                  <a:lnTo>
                    <a:pt x="483130" y="320622"/>
                  </a:lnTo>
                  <a:cubicBezTo>
                    <a:pt x="480845" y="318337"/>
                    <a:pt x="477689" y="316924"/>
                    <a:pt x="474202" y="316924"/>
                  </a:cubicBezTo>
                  <a:lnTo>
                    <a:pt x="91243" y="316923"/>
                  </a:lnTo>
                  <a:cubicBezTo>
                    <a:pt x="84269" y="316923"/>
                    <a:pt x="78616" y="322576"/>
                    <a:pt x="78616" y="329550"/>
                  </a:cubicBezTo>
                  <a:lnTo>
                    <a:pt x="78615" y="329550"/>
                  </a:lnTo>
                  <a:cubicBezTo>
                    <a:pt x="78615" y="336524"/>
                    <a:pt x="84268" y="342177"/>
                    <a:pt x="91242" y="342177"/>
                  </a:cubicBezTo>
                  <a:lnTo>
                    <a:pt x="474202" y="342177"/>
                  </a:lnTo>
                  <a:cubicBezTo>
                    <a:pt x="477689" y="342177"/>
                    <a:pt x="480845" y="340764"/>
                    <a:pt x="483130" y="338479"/>
                  </a:cubicBezTo>
                  <a:close/>
                  <a:moveTo>
                    <a:pt x="486829" y="276115"/>
                  </a:moveTo>
                  <a:lnTo>
                    <a:pt x="483130" y="267187"/>
                  </a:lnTo>
                  <a:cubicBezTo>
                    <a:pt x="480845" y="264902"/>
                    <a:pt x="477689" y="263489"/>
                    <a:pt x="474202" y="263489"/>
                  </a:cubicBezTo>
                  <a:lnTo>
                    <a:pt x="91243" y="263488"/>
                  </a:lnTo>
                  <a:cubicBezTo>
                    <a:pt x="84269" y="263488"/>
                    <a:pt x="78616" y="269141"/>
                    <a:pt x="78616" y="276115"/>
                  </a:cubicBezTo>
                  <a:lnTo>
                    <a:pt x="78615" y="276115"/>
                  </a:lnTo>
                  <a:cubicBezTo>
                    <a:pt x="78615" y="283089"/>
                    <a:pt x="84268" y="288742"/>
                    <a:pt x="91242" y="288742"/>
                  </a:cubicBezTo>
                  <a:lnTo>
                    <a:pt x="474202" y="288742"/>
                  </a:lnTo>
                  <a:cubicBezTo>
                    <a:pt x="477689" y="288742"/>
                    <a:pt x="480845" y="287329"/>
                    <a:pt x="483130" y="285044"/>
                  </a:cubicBezTo>
                  <a:close/>
                  <a:moveTo>
                    <a:pt x="565444" y="194687"/>
                  </a:moveTo>
                  <a:cubicBezTo>
                    <a:pt x="565444" y="205299"/>
                    <a:pt x="556842" y="213901"/>
                    <a:pt x="546230" y="213901"/>
                  </a:cubicBezTo>
                  <a:lnTo>
                    <a:pt x="525276" y="213901"/>
                  </a:lnTo>
                  <a:lnTo>
                    <a:pt x="508899" y="524387"/>
                  </a:lnTo>
                  <a:cubicBezTo>
                    <a:pt x="504507" y="609787"/>
                    <a:pt x="447139" y="676134"/>
                    <a:pt x="378242" y="676134"/>
                  </a:cubicBezTo>
                  <a:lnTo>
                    <a:pt x="184454" y="676134"/>
                  </a:lnTo>
                  <a:cubicBezTo>
                    <a:pt x="115558" y="676134"/>
                    <a:pt x="58190" y="609787"/>
                    <a:pt x="53798" y="524387"/>
                  </a:cubicBezTo>
                  <a:lnTo>
                    <a:pt x="37421" y="213901"/>
                  </a:lnTo>
                  <a:lnTo>
                    <a:pt x="19214" y="213901"/>
                  </a:lnTo>
                  <a:cubicBezTo>
                    <a:pt x="8602" y="213901"/>
                    <a:pt x="0" y="205299"/>
                    <a:pt x="0" y="194687"/>
                  </a:cubicBezTo>
                  <a:cubicBezTo>
                    <a:pt x="0" y="184075"/>
                    <a:pt x="8602" y="175473"/>
                    <a:pt x="19214" y="175473"/>
                  </a:cubicBezTo>
                  <a:lnTo>
                    <a:pt x="546230" y="175473"/>
                  </a:lnTo>
                  <a:cubicBezTo>
                    <a:pt x="556842" y="175473"/>
                    <a:pt x="565444" y="184075"/>
                    <a:pt x="565444" y="1946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673"/>
            </a:p>
          </p:txBody>
        </p:sp>
        <p:sp>
          <p:nvSpPr>
            <p:cNvPr id="12" name="Arrow: Bent 11">
              <a:extLst>
                <a:ext uri="{FF2B5EF4-FFF2-40B4-BE49-F238E27FC236}">
                  <a16:creationId xmlns:a16="http://schemas.microsoft.com/office/drawing/2014/main" id="{4C701790-911F-49B9-B58C-72E9534D4C93}"/>
                </a:ext>
              </a:extLst>
            </p:cNvPr>
            <p:cNvSpPr/>
            <p:nvPr/>
          </p:nvSpPr>
          <p:spPr>
            <a:xfrm flipH="1" flipV="1">
              <a:off x="816143" y="5935877"/>
              <a:ext cx="10779743" cy="582611"/>
            </a:xfrm>
            <a:prstGeom prst="bentArrow">
              <a:avLst>
                <a:gd name="adj1" fmla="val 14113"/>
                <a:gd name="adj2" fmla="val 12152"/>
                <a:gd name="adj3" fmla="val 0"/>
                <a:gd name="adj4" fmla="val 5453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solidFill>
                  <a:schemeClr val="tx1"/>
                </a:solidFill>
              </a:endParaRPr>
            </a:p>
          </p:txBody>
        </p:sp>
        <p:sp>
          <p:nvSpPr>
            <p:cNvPr id="23" name="Freeform: Shape 22">
              <a:extLst>
                <a:ext uri="{FF2B5EF4-FFF2-40B4-BE49-F238E27FC236}">
                  <a16:creationId xmlns:a16="http://schemas.microsoft.com/office/drawing/2014/main" id="{A2CAA496-8808-490A-A588-30FACF8CED72}"/>
                </a:ext>
              </a:extLst>
            </p:cNvPr>
            <p:cNvSpPr/>
            <p:nvPr userDrawn="1"/>
          </p:nvSpPr>
          <p:spPr>
            <a:xfrm flipH="1">
              <a:off x="11086249" y="4603539"/>
              <a:ext cx="892078" cy="1332338"/>
            </a:xfrm>
            <a:custGeom>
              <a:avLst/>
              <a:gdLst>
                <a:gd name="connsiteX0" fmla="*/ 501893 w 892078"/>
                <a:gd name="connsiteY0" fmla="*/ 0 h 1332338"/>
                <a:gd name="connsiteX1" fmla="*/ 498205 w 892078"/>
                <a:gd name="connsiteY1" fmla="*/ 53000 h 1332338"/>
                <a:gd name="connsiteX2" fmla="*/ 456830 w 892078"/>
                <a:gd name="connsiteY2" fmla="*/ 120945 h 1332338"/>
                <a:gd name="connsiteX3" fmla="*/ 387912 w 892078"/>
                <a:gd name="connsiteY3" fmla="*/ 218109 h 1332338"/>
                <a:gd name="connsiteX4" fmla="*/ 391667 w 892078"/>
                <a:gd name="connsiteY4" fmla="*/ 334412 h 1332338"/>
                <a:gd name="connsiteX5" fmla="*/ 407219 w 892078"/>
                <a:gd name="connsiteY5" fmla="*/ 351214 h 1332338"/>
                <a:gd name="connsiteX6" fmla="*/ 413637 w 892078"/>
                <a:gd name="connsiteY6" fmla="*/ 474030 h 1332338"/>
                <a:gd name="connsiteX7" fmla="*/ 416812 w 892078"/>
                <a:gd name="connsiteY7" fmla="*/ 504492 h 1332338"/>
                <a:gd name="connsiteX8" fmla="*/ 402754 w 892078"/>
                <a:gd name="connsiteY8" fmla="*/ 505610 h 1332338"/>
                <a:gd name="connsiteX9" fmla="*/ 369924 w 892078"/>
                <a:gd name="connsiteY9" fmla="*/ 475906 h 1332338"/>
                <a:gd name="connsiteX10" fmla="*/ 126043 w 892078"/>
                <a:gd name="connsiteY10" fmla="*/ 282053 h 1332338"/>
                <a:gd name="connsiteX11" fmla="*/ 204209 w 892078"/>
                <a:gd name="connsiteY11" fmla="*/ 408681 h 1332338"/>
                <a:gd name="connsiteX12" fmla="*/ 344910 w 892078"/>
                <a:gd name="connsiteY12" fmla="*/ 500918 h 1332338"/>
                <a:gd name="connsiteX13" fmla="*/ 418387 w 892078"/>
                <a:gd name="connsiteY13" fmla="*/ 565015 h 1332338"/>
                <a:gd name="connsiteX14" fmla="*/ 404318 w 892078"/>
                <a:gd name="connsiteY14" fmla="*/ 841726 h 1332338"/>
                <a:gd name="connsiteX15" fmla="*/ 354290 w 892078"/>
                <a:gd name="connsiteY15" fmla="*/ 830783 h 1332338"/>
                <a:gd name="connsiteX16" fmla="*/ 353526 w 892078"/>
                <a:gd name="connsiteY16" fmla="*/ 831058 h 1332338"/>
                <a:gd name="connsiteX17" fmla="*/ 350580 w 892078"/>
                <a:gd name="connsiteY17" fmla="*/ 827584 h 1332338"/>
                <a:gd name="connsiteX18" fmla="*/ 347061 w 892078"/>
                <a:gd name="connsiteY18" fmla="*/ 800105 h 1332338"/>
                <a:gd name="connsiteX19" fmla="*/ 281402 w 892078"/>
                <a:gd name="connsiteY19" fmla="*/ 603126 h 1332338"/>
                <a:gd name="connsiteX20" fmla="*/ 0 w 892078"/>
                <a:gd name="connsiteY20" fmla="*/ 531211 h 1332338"/>
                <a:gd name="connsiteX21" fmla="*/ 87546 w 892078"/>
                <a:gd name="connsiteY21" fmla="*/ 639081 h 1332338"/>
                <a:gd name="connsiteX22" fmla="*/ 156335 w 892078"/>
                <a:gd name="connsiteY22" fmla="*/ 770401 h 1332338"/>
                <a:gd name="connsiteX23" fmla="*/ 309542 w 892078"/>
                <a:gd name="connsiteY23" fmla="*/ 829808 h 1332338"/>
                <a:gd name="connsiteX24" fmla="*/ 340979 w 892078"/>
                <a:gd name="connsiteY24" fmla="*/ 837942 h 1332338"/>
                <a:gd name="connsiteX25" fmla="*/ 348283 w 892078"/>
                <a:gd name="connsiteY25" fmla="*/ 838787 h 1332338"/>
                <a:gd name="connsiteX26" fmla="*/ 348036 w 892078"/>
                <a:gd name="connsiteY26" fmla="*/ 840162 h 1332338"/>
                <a:gd name="connsiteX27" fmla="*/ 405880 w 892078"/>
                <a:gd name="connsiteY27" fmla="*/ 949596 h 1332338"/>
                <a:gd name="connsiteX28" fmla="*/ 392717 w 892078"/>
                <a:gd name="connsiteY28" fmla="*/ 1332338 h 1332338"/>
                <a:gd name="connsiteX29" fmla="*/ 473368 w 892078"/>
                <a:gd name="connsiteY29" fmla="*/ 1332338 h 1332338"/>
                <a:gd name="connsiteX30" fmla="*/ 463724 w 892078"/>
                <a:gd name="connsiteY30" fmla="*/ 999622 h 1332338"/>
                <a:gd name="connsiteX31" fmla="*/ 476231 w 892078"/>
                <a:gd name="connsiteY31" fmla="*/ 908949 h 1332338"/>
                <a:gd name="connsiteX32" fmla="*/ 523131 w 892078"/>
                <a:gd name="connsiteY32" fmla="*/ 880809 h 1332338"/>
                <a:gd name="connsiteX33" fmla="*/ 827981 w 892078"/>
                <a:gd name="connsiteY33" fmla="*/ 722913 h 1332338"/>
                <a:gd name="connsiteX34" fmla="*/ 892078 w 892078"/>
                <a:gd name="connsiteY34" fmla="*/ 391486 h 1332338"/>
                <a:gd name="connsiteX35" fmla="*/ 671648 w 892078"/>
                <a:gd name="connsiteY35" fmla="*/ 560326 h 1332338"/>
                <a:gd name="connsiteX36" fmla="*/ 535636 w 892078"/>
                <a:gd name="connsiteY36" fmla="*/ 646309 h 1332338"/>
                <a:gd name="connsiteX37" fmla="*/ 480920 w 892078"/>
                <a:gd name="connsiteY37" fmla="*/ 830783 h 1332338"/>
                <a:gd name="connsiteX38" fmla="*/ 448091 w 892078"/>
                <a:gd name="connsiteY38" fmla="*/ 882373 h 1332338"/>
                <a:gd name="connsiteX39" fmla="*/ 448091 w 892078"/>
                <a:gd name="connsiteY39" fmla="*/ 608790 h 1332338"/>
                <a:gd name="connsiteX40" fmla="*/ 513752 w 892078"/>
                <a:gd name="connsiteY40" fmla="*/ 546257 h 1332338"/>
                <a:gd name="connsiteX41" fmla="*/ 582537 w 892078"/>
                <a:gd name="connsiteY41" fmla="*/ 540003 h 1332338"/>
                <a:gd name="connsiteX42" fmla="*/ 748253 w 892078"/>
                <a:gd name="connsiteY42" fmla="*/ 207012 h 1332338"/>
                <a:gd name="connsiteX43" fmla="*/ 596608 w 892078"/>
                <a:gd name="connsiteY43" fmla="*/ 313318 h 1332338"/>
                <a:gd name="connsiteX44" fmla="*/ 451217 w 892078"/>
                <a:gd name="connsiteY44" fmla="*/ 482159 h 1332338"/>
                <a:gd name="connsiteX45" fmla="*/ 445183 w 892078"/>
                <a:gd name="connsiteY45" fmla="*/ 497255 h 1332338"/>
                <a:gd name="connsiteX46" fmla="*/ 439086 w 892078"/>
                <a:gd name="connsiteY46" fmla="*/ 500090 h 1332338"/>
                <a:gd name="connsiteX47" fmla="*/ 435706 w 892078"/>
                <a:gd name="connsiteY47" fmla="*/ 482384 h 1332338"/>
                <a:gd name="connsiteX48" fmla="*/ 420305 w 892078"/>
                <a:gd name="connsiteY48" fmla="*/ 370688 h 1332338"/>
                <a:gd name="connsiteX49" fmla="*/ 426244 w 892078"/>
                <a:gd name="connsiteY49" fmla="*/ 360755 h 1332338"/>
                <a:gd name="connsiteX50" fmla="*/ 485748 w 892078"/>
                <a:gd name="connsiteY50" fmla="*/ 335852 h 1332338"/>
                <a:gd name="connsiteX51" fmla="*/ 556629 w 892078"/>
                <a:gd name="connsiteY51" fmla="*/ 224791 h 1332338"/>
                <a:gd name="connsiteX52" fmla="*/ 533558 w 892078"/>
                <a:gd name="connsiteY52" fmla="*/ 68029 h 1332338"/>
                <a:gd name="connsiteX53" fmla="*/ 501893 w 892078"/>
                <a:gd name="connsiteY53" fmla="*/ 0 h 133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92078" h="1332338">
                  <a:moveTo>
                    <a:pt x="501893" y="0"/>
                  </a:moveTo>
                  <a:cubicBezTo>
                    <a:pt x="505496" y="20041"/>
                    <a:pt x="503339" y="36518"/>
                    <a:pt x="498205" y="53000"/>
                  </a:cubicBezTo>
                  <a:cubicBezTo>
                    <a:pt x="489909" y="79014"/>
                    <a:pt x="474662" y="101069"/>
                    <a:pt x="456830" y="120945"/>
                  </a:cubicBezTo>
                  <a:cubicBezTo>
                    <a:pt x="430082" y="150759"/>
                    <a:pt x="404129" y="181166"/>
                    <a:pt x="387912" y="218109"/>
                  </a:cubicBezTo>
                  <a:cubicBezTo>
                    <a:pt x="370904" y="257435"/>
                    <a:pt x="367592" y="296342"/>
                    <a:pt x="391667" y="334412"/>
                  </a:cubicBezTo>
                  <a:cubicBezTo>
                    <a:pt x="396044" y="341153"/>
                    <a:pt x="402085" y="346893"/>
                    <a:pt x="407219" y="351214"/>
                  </a:cubicBezTo>
                  <a:cubicBezTo>
                    <a:pt x="406074" y="380095"/>
                    <a:pt x="409823" y="433373"/>
                    <a:pt x="413637" y="474030"/>
                  </a:cubicBezTo>
                  <a:lnTo>
                    <a:pt x="416812" y="504492"/>
                  </a:lnTo>
                  <a:lnTo>
                    <a:pt x="402754" y="505610"/>
                  </a:lnTo>
                  <a:cubicBezTo>
                    <a:pt x="393375" y="507174"/>
                    <a:pt x="371487" y="502482"/>
                    <a:pt x="369924" y="475906"/>
                  </a:cubicBezTo>
                  <a:cubicBezTo>
                    <a:pt x="358979" y="328953"/>
                    <a:pt x="269870" y="258602"/>
                    <a:pt x="126043" y="282053"/>
                  </a:cubicBezTo>
                  <a:cubicBezTo>
                    <a:pt x="168253" y="316446"/>
                    <a:pt x="180759" y="364908"/>
                    <a:pt x="204209" y="408681"/>
                  </a:cubicBezTo>
                  <a:cubicBezTo>
                    <a:pt x="232351" y="463399"/>
                    <a:pt x="265180" y="511863"/>
                    <a:pt x="344910" y="500918"/>
                  </a:cubicBezTo>
                  <a:cubicBezTo>
                    <a:pt x="371487" y="496228"/>
                    <a:pt x="423077" y="507174"/>
                    <a:pt x="418387" y="565015"/>
                  </a:cubicBezTo>
                  <a:cubicBezTo>
                    <a:pt x="412133" y="655690"/>
                    <a:pt x="409008" y="747925"/>
                    <a:pt x="404318" y="841726"/>
                  </a:cubicBezTo>
                  <a:cubicBezTo>
                    <a:pt x="387119" y="838598"/>
                    <a:pt x="371487" y="833909"/>
                    <a:pt x="354290" y="830783"/>
                  </a:cubicBezTo>
                  <a:lnTo>
                    <a:pt x="353526" y="831058"/>
                  </a:lnTo>
                  <a:lnTo>
                    <a:pt x="350580" y="827584"/>
                  </a:lnTo>
                  <a:cubicBezTo>
                    <a:pt x="345889" y="820623"/>
                    <a:pt x="344717" y="813002"/>
                    <a:pt x="347061" y="800105"/>
                  </a:cubicBezTo>
                  <a:cubicBezTo>
                    <a:pt x="362694" y="723500"/>
                    <a:pt x="339244" y="656278"/>
                    <a:pt x="281402" y="603126"/>
                  </a:cubicBezTo>
                  <a:cubicBezTo>
                    <a:pt x="218869" y="545282"/>
                    <a:pt x="87546" y="512451"/>
                    <a:pt x="0" y="531211"/>
                  </a:cubicBezTo>
                  <a:cubicBezTo>
                    <a:pt x="43773" y="554661"/>
                    <a:pt x="68787" y="595308"/>
                    <a:pt x="87546" y="639081"/>
                  </a:cubicBezTo>
                  <a:cubicBezTo>
                    <a:pt x="106307" y="684418"/>
                    <a:pt x="123503" y="731318"/>
                    <a:pt x="156335" y="770401"/>
                  </a:cubicBezTo>
                  <a:cubicBezTo>
                    <a:pt x="196980" y="818865"/>
                    <a:pt x="240755" y="856384"/>
                    <a:pt x="309542" y="829808"/>
                  </a:cubicBezTo>
                  <a:cubicBezTo>
                    <a:pt x="322440" y="823945"/>
                    <a:pt x="330940" y="833912"/>
                    <a:pt x="340979" y="837942"/>
                  </a:cubicBezTo>
                  <a:lnTo>
                    <a:pt x="348283" y="838787"/>
                  </a:lnTo>
                  <a:lnTo>
                    <a:pt x="348036" y="840162"/>
                  </a:lnTo>
                  <a:cubicBezTo>
                    <a:pt x="404318" y="857359"/>
                    <a:pt x="409008" y="898006"/>
                    <a:pt x="405880" y="949596"/>
                  </a:cubicBezTo>
                  <a:lnTo>
                    <a:pt x="392717" y="1332338"/>
                  </a:lnTo>
                  <a:lnTo>
                    <a:pt x="473368" y="1332338"/>
                  </a:lnTo>
                  <a:lnTo>
                    <a:pt x="463724" y="999622"/>
                  </a:lnTo>
                  <a:cubicBezTo>
                    <a:pt x="463724" y="968357"/>
                    <a:pt x="463724" y="938653"/>
                    <a:pt x="476231" y="908949"/>
                  </a:cubicBezTo>
                  <a:cubicBezTo>
                    <a:pt x="485610" y="887063"/>
                    <a:pt x="490302" y="874556"/>
                    <a:pt x="523131" y="880809"/>
                  </a:cubicBezTo>
                  <a:cubicBezTo>
                    <a:pt x="652888" y="904260"/>
                    <a:pt x="767011" y="840162"/>
                    <a:pt x="827981" y="722913"/>
                  </a:cubicBezTo>
                  <a:cubicBezTo>
                    <a:pt x="878009" y="624423"/>
                    <a:pt x="884261" y="516553"/>
                    <a:pt x="892078" y="391486"/>
                  </a:cubicBezTo>
                  <a:cubicBezTo>
                    <a:pt x="840488" y="494664"/>
                    <a:pt x="756068" y="525932"/>
                    <a:pt x="671648" y="560326"/>
                  </a:cubicBezTo>
                  <a:cubicBezTo>
                    <a:pt x="621620" y="580648"/>
                    <a:pt x="573158" y="607226"/>
                    <a:pt x="535636" y="646309"/>
                  </a:cubicBezTo>
                  <a:cubicBezTo>
                    <a:pt x="485610" y="697899"/>
                    <a:pt x="448091" y="754179"/>
                    <a:pt x="480920" y="830783"/>
                  </a:cubicBezTo>
                  <a:cubicBezTo>
                    <a:pt x="488738" y="849542"/>
                    <a:pt x="477793" y="868302"/>
                    <a:pt x="448091" y="882373"/>
                  </a:cubicBezTo>
                  <a:cubicBezTo>
                    <a:pt x="448091" y="787008"/>
                    <a:pt x="448091" y="697899"/>
                    <a:pt x="448091" y="608790"/>
                  </a:cubicBezTo>
                  <a:cubicBezTo>
                    <a:pt x="448091" y="565015"/>
                    <a:pt x="455908" y="533749"/>
                    <a:pt x="513752" y="546257"/>
                  </a:cubicBezTo>
                  <a:cubicBezTo>
                    <a:pt x="535636" y="550946"/>
                    <a:pt x="559087" y="546257"/>
                    <a:pt x="582537" y="540003"/>
                  </a:cubicBezTo>
                  <a:cubicBezTo>
                    <a:pt x="701352" y="504046"/>
                    <a:pt x="779518" y="347712"/>
                    <a:pt x="748253" y="207012"/>
                  </a:cubicBezTo>
                  <a:cubicBezTo>
                    <a:pt x="716985" y="269546"/>
                    <a:pt x="652888" y="285178"/>
                    <a:pt x="596608" y="313318"/>
                  </a:cubicBezTo>
                  <a:cubicBezTo>
                    <a:pt x="524693" y="349275"/>
                    <a:pt x="454344" y="386797"/>
                    <a:pt x="451217" y="482159"/>
                  </a:cubicBezTo>
                  <a:cubicBezTo>
                    <a:pt x="450826" y="489194"/>
                    <a:pt x="448579" y="493982"/>
                    <a:pt x="445183" y="497255"/>
                  </a:cubicBezTo>
                  <a:lnTo>
                    <a:pt x="439086" y="500090"/>
                  </a:lnTo>
                  <a:lnTo>
                    <a:pt x="435706" y="482384"/>
                  </a:lnTo>
                  <a:cubicBezTo>
                    <a:pt x="429401" y="445321"/>
                    <a:pt x="420625" y="384681"/>
                    <a:pt x="420305" y="370688"/>
                  </a:cubicBezTo>
                  <a:cubicBezTo>
                    <a:pt x="420100" y="366322"/>
                    <a:pt x="417511" y="361166"/>
                    <a:pt x="426244" y="360755"/>
                  </a:cubicBezTo>
                  <a:cubicBezTo>
                    <a:pt x="449067" y="359727"/>
                    <a:pt x="467310" y="348584"/>
                    <a:pt x="485748" y="335852"/>
                  </a:cubicBezTo>
                  <a:cubicBezTo>
                    <a:pt x="524607" y="308401"/>
                    <a:pt x="549757" y="272437"/>
                    <a:pt x="556629" y="224791"/>
                  </a:cubicBezTo>
                  <a:cubicBezTo>
                    <a:pt x="564085" y="170396"/>
                    <a:pt x="553286" y="118213"/>
                    <a:pt x="533558" y="68029"/>
                  </a:cubicBezTo>
                  <a:cubicBezTo>
                    <a:pt x="524789" y="45615"/>
                    <a:pt x="518004" y="22205"/>
                    <a:pt x="501893" y="0"/>
                  </a:cubicBezTo>
                  <a:close/>
                </a:path>
              </a:pathLst>
            </a:custGeom>
            <a:grpFill/>
            <a:ln w="8081" cap="flat">
              <a:noFill/>
              <a:prstDash val="solid"/>
              <a:miter/>
            </a:ln>
          </p:spPr>
          <p:txBody>
            <a:bodyPr wrap="square" rtlCol="0" anchor="ctr">
              <a:noAutofit/>
            </a:bodyPr>
            <a:lstStyle/>
            <a:p>
              <a:endParaRPr lang="en-US" sz="2673"/>
            </a:p>
          </p:txBody>
        </p:sp>
      </p:grpSp>
    </p:spTree>
    <p:extLst>
      <p:ext uri="{BB962C8B-B14F-4D97-AF65-F5344CB8AC3E}">
        <p14:creationId xmlns:p14="http://schemas.microsoft.com/office/powerpoint/2010/main" val="3953114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524873-6BE5-4879-B50F-EC3ECF1F2BA1}"/>
              </a:ext>
            </a:extLst>
          </p:cNvPr>
          <p:cNvSpPr/>
          <p:nvPr userDrawn="1"/>
        </p:nvSpPr>
        <p:spPr>
          <a:xfrm>
            <a:off x="0" y="0"/>
            <a:ext cx="18105438" cy="18369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bg1"/>
                </a:solidFill>
                <a:latin typeface="+mj-lt"/>
                <a:cs typeface="Arial" pitchFamily="34" charset="0"/>
              </a:defRPr>
            </a:lvl1pPr>
          </a:lstStyle>
          <a:p>
            <a:pPr lvl="0"/>
            <a:r>
              <a:rPr lang="en-US" altLang="ko-KR" dirty="0"/>
              <a:t>BASIC LAYOUT</a:t>
            </a:r>
          </a:p>
        </p:txBody>
      </p:sp>
      <p:grpSp>
        <p:nvGrpSpPr>
          <p:cNvPr id="28" name="Group 27">
            <a:extLst>
              <a:ext uri="{FF2B5EF4-FFF2-40B4-BE49-F238E27FC236}">
                <a16:creationId xmlns:a16="http://schemas.microsoft.com/office/drawing/2014/main" id="{69DB7680-BCD7-4C1B-97B4-C82E082C47C2}"/>
              </a:ext>
            </a:extLst>
          </p:cNvPr>
          <p:cNvGrpSpPr/>
          <p:nvPr userDrawn="1"/>
        </p:nvGrpSpPr>
        <p:grpSpPr>
          <a:xfrm>
            <a:off x="926013" y="-14001"/>
            <a:ext cx="3615943" cy="1836985"/>
            <a:chOff x="623567" y="20852"/>
            <a:chExt cx="2434936" cy="1219200"/>
          </a:xfrm>
        </p:grpSpPr>
        <p:sp>
          <p:nvSpPr>
            <p:cNvPr id="11" name="Freeform: Shape 10">
              <a:extLst>
                <a:ext uri="{FF2B5EF4-FFF2-40B4-BE49-F238E27FC236}">
                  <a16:creationId xmlns:a16="http://schemas.microsoft.com/office/drawing/2014/main" id="{60C6E2EE-321A-47CB-9B17-01A6C7F54C53}"/>
                </a:ext>
              </a:extLst>
            </p:cNvPr>
            <p:cNvSpPr/>
            <p:nvPr userDrawn="1"/>
          </p:nvSpPr>
          <p:spPr>
            <a:xfrm>
              <a:off x="1538287" y="20852"/>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12" name="Freeform: Shape 11">
              <a:extLst>
                <a:ext uri="{FF2B5EF4-FFF2-40B4-BE49-F238E27FC236}">
                  <a16:creationId xmlns:a16="http://schemas.microsoft.com/office/drawing/2014/main" id="{C81EE286-F844-4771-9CFC-94BF60D78565}"/>
                </a:ext>
              </a:extLst>
            </p:cNvPr>
            <p:cNvSpPr/>
            <p:nvPr userDrawn="1"/>
          </p:nvSpPr>
          <p:spPr>
            <a:xfrm>
              <a:off x="2161853" y="284463"/>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13" name="Freeform: Shape 12">
              <a:extLst>
                <a:ext uri="{FF2B5EF4-FFF2-40B4-BE49-F238E27FC236}">
                  <a16:creationId xmlns:a16="http://schemas.microsoft.com/office/drawing/2014/main" id="{819794EC-70B7-4CA7-B86F-B7DD5B250116}"/>
                </a:ext>
              </a:extLst>
            </p:cNvPr>
            <p:cNvSpPr/>
            <p:nvPr userDrawn="1"/>
          </p:nvSpPr>
          <p:spPr>
            <a:xfrm>
              <a:off x="1378101" y="436863"/>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14" name="Freeform: Shape 13">
              <a:extLst>
                <a:ext uri="{FF2B5EF4-FFF2-40B4-BE49-F238E27FC236}">
                  <a16:creationId xmlns:a16="http://schemas.microsoft.com/office/drawing/2014/main" id="{05923C14-7C77-40CC-82DB-9E1F4A7524AB}"/>
                </a:ext>
              </a:extLst>
            </p:cNvPr>
            <p:cNvSpPr/>
            <p:nvPr userDrawn="1"/>
          </p:nvSpPr>
          <p:spPr>
            <a:xfrm>
              <a:off x="745171" y="282011"/>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15" name="Freeform: Shape 14">
              <a:extLst>
                <a:ext uri="{FF2B5EF4-FFF2-40B4-BE49-F238E27FC236}">
                  <a16:creationId xmlns:a16="http://schemas.microsoft.com/office/drawing/2014/main" id="{B35BE877-79E4-493D-8CCE-9682FE0748AA}"/>
                </a:ext>
              </a:extLst>
            </p:cNvPr>
            <p:cNvSpPr/>
            <p:nvPr userDrawn="1"/>
          </p:nvSpPr>
          <p:spPr>
            <a:xfrm>
              <a:off x="623567"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sz="2673"/>
            </a:p>
          </p:txBody>
        </p:sp>
        <p:sp>
          <p:nvSpPr>
            <p:cNvPr id="16" name="Freeform: Shape 15">
              <a:extLst>
                <a:ext uri="{FF2B5EF4-FFF2-40B4-BE49-F238E27FC236}">
                  <a16:creationId xmlns:a16="http://schemas.microsoft.com/office/drawing/2014/main" id="{592FD92A-CC13-4DFD-A85C-8CE910B21828}"/>
                </a:ext>
              </a:extLst>
            </p:cNvPr>
            <p:cNvSpPr/>
            <p:nvPr userDrawn="1"/>
          </p:nvSpPr>
          <p:spPr>
            <a:xfrm>
              <a:off x="1235073"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sz="2673"/>
            </a:p>
          </p:txBody>
        </p:sp>
        <p:sp>
          <p:nvSpPr>
            <p:cNvPr id="17" name="Freeform: Shape 16">
              <a:extLst>
                <a:ext uri="{FF2B5EF4-FFF2-40B4-BE49-F238E27FC236}">
                  <a16:creationId xmlns:a16="http://schemas.microsoft.com/office/drawing/2014/main" id="{DC05787A-C43E-453A-BE07-3D337B74A2E0}"/>
                </a:ext>
              </a:extLst>
            </p:cNvPr>
            <p:cNvSpPr/>
            <p:nvPr userDrawn="1"/>
          </p:nvSpPr>
          <p:spPr>
            <a:xfrm>
              <a:off x="2674902" y="576526"/>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grpSp>
      <p:grpSp>
        <p:nvGrpSpPr>
          <p:cNvPr id="18" name="Group 17">
            <a:extLst>
              <a:ext uri="{FF2B5EF4-FFF2-40B4-BE49-F238E27FC236}">
                <a16:creationId xmlns:a16="http://schemas.microsoft.com/office/drawing/2014/main" id="{49A36D23-48BD-4BA3-8545-A3920D835DF4}"/>
              </a:ext>
            </a:extLst>
          </p:cNvPr>
          <p:cNvGrpSpPr/>
          <p:nvPr userDrawn="1"/>
        </p:nvGrpSpPr>
        <p:grpSpPr>
          <a:xfrm flipH="1">
            <a:off x="14489495" y="8493342"/>
            <a:ext cx="3615943" cy="1868403"/>
            <a:chOff x="328292" y="0"/>
            <a:chExt cx="2434936" cy="1240052"/>
          </a:xfrm>
        </p:grpSpPr>
        <p:sp>
          <p:nvSpPr>
            <p:cNvPr id="19" name="Freeform: Shape 18">
              <a:extLst>
                <a:ext uri="{FF2B5EF4-FFF2-40B4-BE49-F238E27FC236}">
                  <a16:creationId xmlns:a16="http://schemas.microsoft.com/office/drawing/2014/main" id="{0222CDA6-66B0-4261-8AAB-F61537EBC5C1}"/>
                </a:ext>
              </a:extLst>
            </p:cNvPr>
            <p:cNvSpPr/>
            <p:nvPr userDrawn="1"/>
          </p:nvSpPr>
          <p:spPr>
            <a:xfrm>
              <a:off x="1243012" y="0"/>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20" name="Freeform: Shape 19">
              <a:extLst>
                <a:ext uri="{FF2B5EF4-FFF2-40B4-BE49-F238E27FC236}">
                  <a16:creationId xmlns:a16="http://schemas.microsoft.com/office/drawing/2014/main" id="{79E29A8A-7472-4C7B-B2D8-F2CA911113E6}"/>
                </a:ext>
              </a:extLst>
            </p:cNvPr>
            <p:cNvSpPr/>
            <p:nvPr userDrawn="1"/>
          </p:nvSpPr>
          <p:spPr>
            <a:xfrm>
              <a:off x="1866578" y="263611"/>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21" name="Freeform: Shape 20">
              <a:extLst>
                <a:ext uri="{FF2B5EF4-FFF2-40B4-BE49-F238E27FC236}">
                  <a16:creationId xmlns:a16="http://schemas.microsoft.com/office/drawing/2014/main" id="{BF2D5BA9-02F0-4EBF-8047-65342716CF01}"/>
                </a:ext>
              </a:extLst>
            </p:cNvPr>
            <p:cNvSpPr/>
            <p:nvPr userDrawn="1"/>
          </p:nvSpPr>
          <p:spPr>
            <a:xfrm>
              <a:off x="1082826" y="422492"/>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22" name="Freeform: Shape 21">
              <a:extLst>
                <a:ext uri="{FF2B5EF4-FFF2-40B4-BE49-F238E27FC236}">
                  <a16:creationId xmlns:a16="http://schemas.microsoft.com/office/drawing/2014/main" id="{94CD11AB-8BFB-424D-B3CC-4FEB6AB5C821}"/>
                </a:ext>
              </a:extLst>
            </p:cNvPr>
            <p:cNvSpPr/>
            <p:nvPr userDrawn="1"/>
          </p:nvSpPr>
          <p:spPr>
            <a:xfrm>
              <a:off x="449896" y="280904"/>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sp>
          <p:nvSpPr>
            <p:cNvPr id="23" name="Freeform: Shape 22">
              <a:extLst>
                <a:ext uri="{FF2B5EF4-FFF2-40B4-BE49-F238E27FC236}">
                  <a16:creationId xmlns:a16="http://schemas.microsoft.com/office/drawing/2014/main" id="{1B82DE08-397D-4848-B109-C55EEF52BDA4}"/>
                </a:ext>
              </a:extLst>
            </p:cNvPr>
            <p:cNvSpPr/>
            <p:nvPr userDrawn="1"/>
          </p:nvSpPr>
          <p:spPr>
            <a:xfrm>
              <a:off x="328292"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sz="2673"/>
            </a:p>
          </p:txBody>
        </p:sp>
        <p:sp>
          <p:nvSpPr>
            <p:cNvPr id="24" name="Freeform: Shape 23">
              <a:extLst>
                <a:ext uri="{FF2B5EF4-FFF2-40B4-BE49-F238E27FC236}">
                  <a16:creationId xmlns:a16="http://schemas.microsoft.com/office/drawing/2014/main" id="{29598C0A-7EE6-4767-B149-6F044CB9FD7B}"/>
                </a:ext>
              </a:extLst>
            </p:cNvPr>
            <p:cNvSpPr/>
            <p:nvPr userDrawn="1"/>
          </p:nvSpPr>
          <p:spPr>
            <a:xfrm>
              <a:off x="939798" y="608493"/>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sz="2673"/>
            </a:p>
          </p:txBody>
        </p:sp>
        <p:sp>
          <p:nvSpPr>
            <p:cNvPr id="25" name="Freeform: Shape 24">
              <a:extLst>
                <a:ext uri="{FF2B5EF4-FFF2-40B4-BE49-F238E27FC236}">
                  <a16:creationId xmlns:a16="http://schemas.microsoft.com/office/drawing/2014/main" id="{5736E712-C4F3-4B0A-8585-2B8D1DBCB0CC}"/>
                </a:ext>
              </a:extLst>
            </p:cNvPr>
            <p:cNvSpPr/>
            <p:nvPr userDrawn="1"/>
          </p:nvSpPr>
          <p:spPr>
            <a:xfrm>
              <a:off x="2379627" y="555674"/>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sz="2673"/>
            </a:p>
          </p:txBody>
        </p:sp>
      </p:grpSp>
      <p:sp>
        <p:nvSpPr>
          <p:cNvPr id="8" name="Rectangle 7">
            <a:extLst>
              <a:ext uri="{FF2B5EF4-FFF2-40B4-BE49-F238E27FC236}">
                <a16:creationId xmlns:a16="http://schemas.microsoft.com/office/drawing/2014/main" id="{D758FE55-F2E3-411E-B08B-7BB726147569}"/>
              </a:ext>
            </a:extLst>
          </p:cNvPr>
          <p:cNvSpPr/>
          <p:nvPr userDrawn="1"/>
        </p:nvSpPr>
        <p:spPr>
          <a:xfrm>
            <a:off x="2" y="9582381"/>
            <a:ext cx="13848312" cy="85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6" name="Rectangle 25">
            <a:extLst>
              <a:ext uri="{FF2B5EF4-FFF2-40B4-BE49-F238E27FC236}">
                <a16:creationId xmlns:a16="http://schemas.microsoft.com/office/drawing/2014/main" id="{B8BD529C-F177-4014-858A-48426744683D}"/>
              </a:ext>
            </a:extLst>
          </p:cNvPr>
          <p:cNvSpPr/>
          <p:nvPr userDrawn="1"/>
        </p:nvSpPr>
        <p:spPr>
          <a:xfrm>
            <a:off x="2" y="9812004"/>
            <a:ext cx="13848312" cy="85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7" name="Rectangle 26">
            <a:extLst>
              <a:ext uri="{FF2B5EF4-FFF2-40B4-BE49-F238E27FC236}">
                <a16:creationId xmlns:a16="http://schemas.microsoft.com/office/drawing/2014/main" id="{729A4EDC-BC81-48B2-A5D1-5C42D2143CB0}"/>
              </a:ext>
            </a:extLst>
          </p:cNvPr>
          <p:cNvSpPr/>
          <p:nvPr userDrawn="1"/>
        </p:nvSpPr>
        <p:spPr>
          <a:xfrm>
            <a:off x="2" y="10041627"/>
            <a:ext cx="13848312" cy="85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3521762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543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DE4DB8-95B1-490C-9ADC-E0A3E777B4A5}"/>
              </a:ext>
            </a:extLst>
          </p:cNvPr>
          <p:cNvSpPr/>
          <p:nvPr userDrawn="1"/>
        </p:nvSpPr>
        <p:spPr>
          <a:xfrm>
            <a:off x="622378" y="739099"/>
            <a:ext cx="12518213" cy="8854840"/>
          </a:xfrm>
          <a:prstGeom prst="roundRect">
            <a:avLst>
              <a:gd name="adj" fmla="val 4836"/>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37398819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9DA522A-2DEF-4520-8803-18075D5AFB6D}"/>
              </a:ext>
            </a:extLst>
          </p:cNvPr>
          <p:cNvSpPr/>
          <p:nvPr userDrawn="1"/>
        </p:nvSpPr>
        <p:spPr>
          <a:xfrm>
            <a:off x="602515" y="523447"/>
            <a:ext cx="16900415" cy="9286148"/>
          </a:xfrm>
          <a:prstGeom prst="roundRect">
            <a:avLst>
              <a:gd name="adj" fmla="val 3889"/>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2900816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084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B75548DB-9145-4C14-977F-BF3E634F8427}"/>
              </a:ext>
            </a:extLst>
          </p:cNvPr>
          <p:cNvSpPr/>
          <p:nvPr userDrawn="1"/>
        </p:nvSpPr>
        <p:spPr>
          <a:xfrm>
            <a:off x="5728675" y="906901"/>
            <a:ext cx="11541007" cy="8519237"/>
          </a:xfrm>
          <a:prstGeom prst="rect">
            <a:avLst/>
          </a:prstGeom>
          <a:solidFill>
            <a:schemeClr val="bg1">
              <a:alpha val="40000"/>
            </a:schemeClr>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 name="Picture Placeholder 2">
            <a:extLst>
              <a:ext uri="{FF2B5EF4-FFF2-40B4-BE49-F238E27FC236}">
                <a16:creationId xmlns:a16="http://schemas.microsoft.com/office/drawing/2014/main" id="{52E1BB11-CE0C-4E0F-902B-E0070B16AAE6}"/>
              </a:ext>
            </a:extLst>
          </p:cNvPr>
          <p:cNvSpPr>
            <a:spLocks noGrp="1"/>
          </p:cNvSpPr>
          <p:nvPr>
            <p:ph type="pic" idx="12" hasCustomPrompt="1"/>
          </p:nvPr>
        </p:nvSpPr>
        <p:spPr>
          <a:xfrm>
            <a:off x="13764061" y="1180492"/>
            <a:ext cx="3207656" cy="4015003"/>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
        <p:nvSpPr>
          <p:cNvPr id="4" name="Picture Placeholder 2">
            <a:extLst>
              <a:ext uri="{FF2B5EF4-FFF2-40B4-BE49-F238E27FC236}">
                <a16:creationId xmlns:a16="http://schemas.microsoft.com/office/drawing/2014/main" id="{637E444D-D0F8-454F-BC8D-5B07A2464039}"/>
              </a:ext>
            </a:extLst>
          </p:cNvPr>
          <p:cNvSpPr>
            <a:spLocks noGrp="1"/>
          </p:cNvSpPr>
          <p:nvPr>
            <p:ph type="pic" idx="13" hasCustomPrompt="1"/>
          </p:nvPr>
        </p:nvSpPr>
        <p:spPr>
          <a:xfrm>
            <a:off x="9941410" y="1180492"/>
            <a:ext cx="3207656" cy="4015003"/>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
        <p:nvSpPr>
          <p:cNvPr id="5" name="Picture Placeholder 2">
            <a:extLst>
              <a:ext uri="{FF2B5EF4-FFF2-40B4-BE49-F238E27FC236}">
                <a16:creationId xmlns:a16="http://schemas.microsoft.com/office/drawing/2014/main" id="{D017A26C-1F87-42E7-AD5B-9E66527C1297}"/>
              </a:ext>
            </a:extLst>
          </p:cNvPr>
          <p:cNvSpPr>
            <a:spLocks noGrp="1"/>
          </p:cNvSpPr>
          <p:nvPr>
            <p:ph type="pic" idx="14" hasCustomPrompt="1"/>
          </p:nvPr>
        </p:nvSpPr>
        <p:spPr>
          <a:xfrm>
            <a:off x="6118759" y="1180492"/>
            <a:ext cx="3207656" cy="4015003"/>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Tree>
    <p:extLst>
      <p:ext uri="{BB962C8B-B14F-4D97-AF65-F5344CB8AC3E}">
        <p14:creationId xmlns:p14="http://schemas.microsoft.com/office/powerpoint/2010/main" val="3054423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3975350"/>
            <a:ext cx="18105438" cy="5057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9052719" y="4458689"/>
            <a:ext cx="9052719" cy="4068125"/>
          </a:xfrm>
          <a:prstGeom prst="rect">
            <a:avLst/>
          </a:pr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79C5F99C-EA45-41DC-966E-F17A247EA3C2}"/>
              </a:ext>
            </a:extLst>
          </p:cNvPr>
          <p:cNvSpPr>
            <a:spLocks noGrp="1"/>
          </p:cNvSpPr>
          <p:nvPr>
            <p:ph type="pic" sz="quarter" idx="66" hasCustomPrompt="1"/>
          </p:nvPr>
        </p:nvSpPr>
        <p:spPr>
          <a:xfrm>
            <a:off x="947706" y="721640"/>
            <a:ext cx="3762537" cy="8650013"/>
          </a:xfrm>
          <a:prstGeom prst="rect">
            <a:avLst/>
          </a:pr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829724377"/>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Image sl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C6AC5C-B6EC-435C-A85E-3D6239B8E699}"/>
              </a:ext>
            </a:extLst>
          </p:cNvPr>
          <p:cNvSpPr/>
          <p:nvPr userDrawn="1"/>
        </p:nvSpPr>
        <p:spPr>
          <a:xfrm>
            <a:off x="8473911" y="1709051"/>
            <a:ext cx="9631527" cy="4143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 name="그림 개체 틀 2">
            <a:extLst>
              <a:ext uri="{FF2B5EF4-FFF2-40B4-BE49-F238E27FC236}">
                <a16:creationId xmlns:a16="http://schemas.microsoft.com/office/drawing/2014/main" id="{061880F9-20D3-4626-A329-F4C73B455660}"/>
              </a:ext>
            </a:extLst>
          </p:cNvPr>
          <p:cNvSpPr>
            <a:spLocks noGrp="1"/>
          </p:cNvSpPr>
          <p:nvPr>
            <p:ph type="pic" sz="quarter" idx="14" hasCustomPrompt="1"/>
          </p:nvPr>
        </p:nvSpPr>
        <p:spPr>
          <a:xfrm>
            <a:off x="2775423" y="2847326"/>
            <a:ext cx="4867654" cy="7485712"/>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2376" dirty="0">
                <a:solidFill>
                  <a:schemeClr val="tx1">
                    <a:lumMod val="75000"/>
                    <a:lumOff val="25000"/>
                  </a:schemeClr>
                </a:solidFill>
              </a:defRPr>
            </a:lvl1pPr>
          </a:lstStyle>
          <a:p>
            <a:pPr marL="0" lvl="0" algn="ctr"/>
            <a:r>
              <a:rPr lang="en-US" altLang="ko-KR" dirty="0"/>
              <a:t>Place Your Picture Here </a:t>
            </a:r>
          </a:p>
        </p:txBody>
      </p:sp>
      <p:sp>
        <p:nvSpPr>
          <p:cNvPr id="3" name="Rectangle 2">
            <a:extLst>
              <a:ext uri="{FF2B5EF4-FFF2-40B4-BE49-F238E27FC236}">
                <a16:creationId xmlns:a16="http://schemas.microsoft.com/office/drawing/2014/main" id="{8DF69E93-AE09-4200-A06B-AF62BA2DEF83}"/>
              </a:ext>
            </a:extLst>
          </p:cNvPr>
          <p:cNvSpPr/>
          <p:nvPr userDrawn="1"/>
        </p:nvSpPr>
        <p:spPr>
          <a:xfrm>
            <a:off x="3" y="0"/>
            <a:ext cx="581962" cy="1033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 name="그림 개체 틀 2">
            <a:extLst>
              <a:ext uri="{FF2B5EF4-FFF2-40B4-BE49-F238E27FC236}">
                <a16:creationId xmlns:a16="http://schemas.microsoft.com/office/drawing/2014/main" id="{C10B3C62-656F-435D-9524-4DDA6D575D29}"/>
              </a:ext>
            </a:extLst>
          </p:cNvPr>
          <p:cNvSpPr>
            <a:spLocks noGrp="1"/>
          </p:cNvSpPr>
          <p:nvPr>
            <p:ph type="pic" sz="quarter" idx="15" hasCustomPrompt="1"/>
          </p:nvPr>
        </p:nvSpPr>
        <p:spPr>
          <a:xfrm>
            <a:off x="11550097" y="0"/>
            <a:ext cx="4867654" cy="549783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2376"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1917581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Style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042BDB-2F8A-4632-BB44-DDEED52675C4}"/>
              </a:ext>
            </a:extLst>
          </p:cNvPr>
          <p:cNvSpPr/>
          <p:nvPr userDrawn="1"/>
        </p:nvSpPr>
        <p:spPr>
          <a:xfrm>
            <a:off x="7804798" y="4751265"/>
            <a:ext cx="9437669" cy="48909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 name="Picture Placeholder 2">
            <a:extLst>
              <a:ext uri="{FF2B5EF4-FFF2-40B4-BE49-F238E27FC236}">
                <a16:creationId xmlns:a16="http://schemas.microsoft.com/office/drawing/2014/main" id="{5CA8D69A-BFC2-4B10-BE3B-DDECB81DE897}"/>
              </a:ext>
            </a:extLst>
          </p:cNvPr>
          <p:cNvSpPr>
            <a:spLocks noGrp="1"/>
          </p:cNvSpPr>
          <p:nvPr>
            <p:ph type="pic" idx="11" hasCustomPrompt="1"/>
          </p:nvPr>
        </p:nvSpPr>
        <p:spPr>
          <a:xfrm>
            <a:off x="874203" y="690823"/>
            <a:ext cx="13897805" cy="8090878"/>
          </a:xfrm>
          <a:prstGeom prst="rect">
            <a:avLst/>
          </a:prstGeom>
          <a:solidFill>
            <a:schemeClr val="bg1">
              <a:lumMod val="95000"/>
            </a:schemeClr>
          </a:solidFill>
        </p:spPr>
        <p:txBody>
          <a:bodyPr anchor="ctr"/>
          <a:lstStyle>
            <a:lvl1pPr marL="0" indent="0" algn="ctr">
              <a:buNone/>
              <a:defRPr sz="2673" baseline="0">
                <a:solidFill>
                  <a:schemeClr val="tx1"/>
                </a:solidFill>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3965080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Images and Contents Layout">
    <p:spTree>
      <p:nvGrpSpPr>
        <p:cNvPr id="1" name=""/>
        <p:cNvGrpSpPr/>
        <p:nvPr/>
      </p:nvGrpSpPr>
      <p:grpSpPr>
        <a:xfrm>
          <a:off x="0" y="0"/>
          <a:ext cx="0" cy="0"/>
          <a:chOff x="0" y="0"/>
          <a:chExt cx="0" cy="0"/>
        </a:xfrm>
      </p:grpSpPr>
      <p:sp>
        <p:nvSpPr>
          <p:cNvPr id="10" name="제목 1"/>
          <p:cNvSpPr>
            <a:spLocks noGrp="1"/>
          </p:cNvSpPr>
          <p:nvPr>
            <p:ph type="title" hasCustomPrompt="1"/>
          </p:nvPr>
        </p:nvSpPr>
        <p:spPr>
          <a:xfrm>
            <a:off x="951298" y="359429"/>
            <a:ext cx="8269544" cy="2495394"/>
          </a:xfrm>
          <a:prstGeom prst="rect">
            <a:avLst/>
          </a:prstGeom>
        </p:spPr>
        <p:txBody>
          <a:bodyPr anchor="ctr">
            <a:noAutofit/>
          </a:bodyPr>
          <a:lstStyle>
            <a:lvl1pPr algn="l">
              <a:defRPr sz="6534" b="0" baseline="0">
                <a:solidFill>
                  <a:schemeClr val="tx1">
                    <a:lumMod val="75000"/>
                    <a:lumOff val="25000"/>
                  </a:schemeClr>
                </a:solidFill>
                <a:latin typeface="+mj-lt"/>
                <a:cs typeface="Arial" pitchFamily="34" charset="0"/>
              </a:defRPr>
            </a:lvl1pPr>
          </a:lstStyle>
          <a:p>
            <a:r>
              <a:rPr lang="en-US" altLang="ko-KR" dirty="0"/>
              <a:t>IMAGES AND CONTENTS</a:t>
            </a:r>
            <a:endParaRPr lang="ko-KR" altLang="en-US" dirty="0"/>
          </a:p>
        </p:txBody>
      </p:sp>
      <p:sp>
        <p:nvSpPr>
          <p:cNvPr id="5" name="Picture Placeholder 2"/>
          <p:cNvSpPr>
            <a:spLocks noGrp="1"/>
          </p:cNvSpPr>
          <p:nvPr>
            <p:ph type="pic" idx="13" hasCustomPrompt="1"/>
          </p:nvPr>
        </p:nvSpPr>
        <p:spPr>
          <a:xfrm>
            <a:off x="8501069" y="0"/>
            <a:ext cx="9604369" cy="10333038"/>
          </a:xfrm>
          <a:prstGeom prst="rect">
            <a:avLst/>
          </a:prstGeom>
          <a:solidFill>
            <a:schemeClr val="bg1">
              <a:lumMod val="95000"/>
            </a:schemeClr>
          </a:solidFill>
        </p:spPr>
        <p:txBody>
          <a:bodyPr anchor="ctr"/>
          <a:lstStyle>
            <a:lvl1pPr marL="0" indent="0" algn="ctr">
              <a:buNone/>
              <a:defRPr sz="2376" baseline="0">
                <a:solidFill>
                  <a:schemeClr val="tx1">
                    <a:lumMod val="75000"/>
                    <a:lumOff val="25000"/>
                  </a:schemeClr>
                </a:solidFill>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245419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Images &amp;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p:cNvSpPr/>
          <p:nvPr userDrawn="1"/>
        </p:nvSpPr>
        <p:spPr>
          <a:xfrm>
            <a:off x="0" y="5058029"/>
            <a:ext cx="18105438" cy="5275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18" name="그림 개체 틀 2"/>
          <p:cNvSpPr>
            <a:spLocks noGrp="1"/>
          </p:cNvSpPr>
          <p:nvPr>
            <p:ph type="pic" sz="quarter" idx="10" hasCustomPrompt="1"/>
          </p:nvPr>
        </p:nvSpPr>
        <p:spPr>
          <a:xfrm>
            <a:off x="0" y="0"/>
            <a:ext cx="18105438" cy="4920495"/>
          </a:xfrm>
          <a:prstGeom prst="rect">
            <a:avLst/>
          </a:prstGeom>
          <a:solidFill>
            <a:schemeClr val="bg1">
              <a:lumMod val="95000"/>
            </a:schemeClr>
          </a:solidFill>
          <a:ln w="25400">
            <a:noFill/>
          </a:ln>
          <a:effectLst/>
        </p:spPr>
        <p:txBody>
          <a:bodyPr anchor="ctr"/>
          <a:lstStyle>
            <a:lvl1pPr marL="0" indent="0" algn="ctr">
              <a:buFontTx/>
              <a:buNone/>
              <a:defRPr sz="2376">
                <a:solidFill>
                  <a:schemeClr val="tx1">
                    <a:lumMod val="85000"/>
                    <a:lumOff val="15000"/>
                  </a:schemeClr>
                </a:solidFill>
                <a:latin typeface="+mn-lt"/>
                <a:cs typeface="Arial" pitchFamily="34" charset="0"/>
              </a:defRPr>
            </a:lvl1pPr>
          </a:lstStyle>
          <a:p>
            <a:r>
              <a:rPr lang="en-US" altLang="ko-KR" dirty="0"/>
              <a:t>Your Picture Here And Send To Back</a:t>
            </a:r>
            <a:endParaRPr lang="ko-KR" altLang="en-US" dirty="0"/>
          </a:p>
        </p:txBody>
      </p:sp>
      <p:sp>
        <p:nvSpPr>
          <p:cNvPr id="20" name="Rectangle 19"/>
          <p:cNvSpPr/>
          <p:nvPr userDrawn="1"/>
        </p:nvSpPr>
        <p:spPr>
          <a:xfrm>
            <a:off x="0" y="4920496"/>
            <a:ext cx="18105438" cy="137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Tree>
    <p:extLst>
      <p:ext uri="{BB962C8B-B14F-4D97-AF65-F5344CB8AC3E}">
        <p14:creationId xmlns:p14="http://schemas.microsoft.com/office/powerpoint/2010/main" val="41449902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Images and Contents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AB6BE5-3958-49E8-8991-D22E07717048}"/>
              </a:ext>
            </a:extLst>
          </p:cNvPr>
          <p:cNvSpPr/>
          <p:nvPr userDrawn="1"/>
        </p:nvSpPr>
        <p:spPr>
          <a:xfrm>
            <a:off x="2228737" y="1899025"/>
            <a:ext cx="7484531" cy="75938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3" name="Picture Placeholder 2"/>
          <p:cNvSpPr>
            <a:spLocks noGrp="1"/>
          </p:cNvSpPr>
          <p:nvPr>
            <p:ph type="pic" idx="1" hasCustomPrompt="1"/>
          </p:nvPr>
        </p:nvSpPr>
        <p:spPr>
          <a:xfrm>
            <a:off x="1088111" y="826703"/>
            <a:ext cx="7484531" cy="7593834"/>
          </a:xfrm>
          <a:prstGeom prst="rect">
            <a:avLst/>
          </a:prstGeom>
          <a:solidFill>
            <a:schemeClr val="bg1">
              <a:lumMod val="95000"/>
            </a:schemeClr>
          </a:solidFill>
        </p:spPr>
        <p:txBody>
          <a:bodyPr anchor="ctr"/>
          <a:lstStyle>
            <a:lvl1pPr marL="0" indent="0" algn="ctr">
              <a:buNone/>
              <a:defRPr sz="1782" baseline="0">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5069292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8" hasCustomPrompt="1"/>
          </p:nvPr>
        </p:nvSpPr>
        <p:spPr>
          <a:xfrm>
            <a:off x="5108325" y="3"/>
            <a:ext cx="3742266" cy="7119434"/>
          </a:xfrm>
          <a:prstGeom prst="rect">
            <a:avLst/>
          </a:prstGeom>
          <a:solidFill>
            <a:schemeClr val="bg1">
              <a:lumMod val="95000"/>
            </a:schemeClr>
          </a:solidFill>
        </p:spPr>
        <p:txBody>
          <a:bodyPr anchor="ctr"/>
          <a:lstStyle>
            <a:lvl1pPr marL="0" indent="0" algn="ctr">
              <a:buNone/>
              <a:defRPr sz="2376">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And Send To Back</a:t>
            </a:r>
            <a:endParaRPr lang="ko-KR" altLang="en-US" dirty="0"/>
          </a:p>
        </p:txBody>
      </p:sp>
      <p:sp>
        <p:nvSpPr>
          <p:cNvPr id="6" name="Picture Placeholder 2"/>
          <p:cNvSpPr>
            <a:spLocks noGrp="1"/>
          </p:cNvSpPr>
          <p:nvPr>
            <p:ph type="pic" idx="19" hasCustomPrompt="1"/>
          </p:nvPr>
        </p:nvSpPr>
        <p:spPr>
          <a:xfrm>
            <a:off x="9260288" y="1043694"/>
            <a:ext cx="3742266" cy="9289344"/>
          </a:xfrm>
          <a:prstGeom prst="rect">
            <a:avLst/>
          </a:prstGeom>
          <a:solidFill>
            <a:schemeClr val="bg1">
              <a:lumMod val="95000"/>
            </a:schemeClr>
          </a:solidFill>
        </p:spPr>
        <p:txBody>
          <a:bodyPr anchor="ctr"/>
          <a:lstStyle>
            <a:lvl1pPr marL="0" indent="0" algn="ctr">
              <a:buNone/>
              <a:defRPr sz="2376">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4175841520"/>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_Images &amp; Contents Layout">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6076727" y="0"/>
            <a:ext cx="12028711" cy="5966584"/>
          </a:xfrm>
          <a:prstGeom prst="rect">
            <a:avLst/>
          </a:prstGeom>
          <a:solidFill>
            <a:schemeClr val="bg1">
              <a:lumMod val="95000"/>
            </a:schemeClr>
          </a:solidFill>
        </p:spPr>
        <p:txBody>
          <a:bodyPr anchor="ctr"/>
          <a:lstStyle>
            <a:lvl1pPr marL="0" indent="0" algn="ctr">
              <a:buNone/>
              <a:defRPr sz="1782">
                <a:solidFill>
                  <a:schemeClr val="tx1">
                    <a:lumMod val="75000"/>
                    <a:lumOff val="25000"/>
                  </a:schemeClr>
                </a:solidFill>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t>
            </a:r>
            <a:endParaRPr lang="ko-KR" altLang="en-US" dirty="0"/>
          </a:p>
        </p:txBody>
      </p:sp>
      <p:sp>
        <p:nvSpPr>
          <p:cNvPr id="3" name="Picture Placeholder 2"/>
          <p:cNvSpPr>
            <a:spLocks noGrp="1"/>
          </p:cNvSpPr>
          <p:nvPr>
            <p:ph type="pic" idx="10" hasCustomPrompt="1"/>
          </p:nvPr>
        </p:nvSpPr>
        <p:spPr>
          <a:xfrm>
            <a:off x="0" y="5966584"/>
            <a:ext cx="6076727" cy="4366454"/>
          </a:xfrm>
          <a:prstGeom prst="rect">
            <a:avLst/>
          </a:prstGeom>
          <a:solidFill>
            <a:schemeClr val="bg1">
              <a:lumMod val="95000"/>
            </a:schemeClr>
          </a:solidFill>
        </p:spPr>
        <p:txBody>
          <a:bodyPr anchor="ctr"/>
          <a:lstStyle>
            <a:lvl1pPr marL="0" indent="0" algn="ctr">
              <a:buNone/>
              <a:defRPr sz="1782">
                <a:solidFill>
                  <a:schemeClr val="tx1">
                    <a:lumMod val="75000"/>
                    <a:lumOff val="25000"/>
                  </a:schemeClr>
                </a:solidFill>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t>
            </a:r>
            <a:endParaRPr lang="ko-KR" altLang="en-US" dirty="0"/>
          </a:p>
        </p:txBody>
      </p:sp>
      <p:sp>
        <p:nvSpPr>
          <p:cNvPr id="2" name="Rectangle 1"/>
          <p:cNvSpPr/>
          <p:nvPr userDrawn="1"/>
        </p:nvSpPr>
        <p:spPr>
          <a:xfrm>
            <a:off x="6237110" y="6102188"/>
            <a:ext cx="11868328" cy="4230850"/>
          </a:xfrm>
          <a:prstGeom prst="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791" tIns="67895" rIns="135791" bIns="67895" numCol="1" spcCol="0" rtlCol="0" fromWordArt="0" anchor="ctr" anchorCtr="0" forceAA="0" compatLnSpc="1">
            <a:prstTxWarp prst="textNoShape">
              <a:avLst/>
            </a:prstTxWarp>
            <a:noAutofit/>
          </a:bodyPr>
          <a:lstStyle/>
          <a:p>
            <a:pPr algn="ctr"/>
            <a:endParaRPr lang="ko-KR" altLang="en-US" sz="1782" b="1" dirty="0">
              <a:latin typeface="+mn-lt"/>
            </a:endParaRPr>
          </a:p>
        </p:txBody>
      </p:sp>
    </p:spTree>
    <p:extLst>
      <p:ext uri="{BB962C8B-B14F-4D97-AF65-F5344CB8AC3E}">
        <p14:creationId xmlns:p14="http://schemas.microsoft.com/office/powerpoint/2010/main" val="12343795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Images &amp; Contents Layout">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C0D4C10-C2A4-4F08-8784-50572298CBD4}"/>
              </a:ext>
            </a:extLst>
          </p:cNvPr>
          <p:cNvGrpSpPr/>
          <p:nvPr userDrawn="1"/>
        </p:nvGrpSpPr>
        <p:grpSpPr>
          <a:xfrm>
            <a:off x="10997991" y="665725"/>
            <a:ext cx="5686214" cy="7057056"/>
            <a:chOff x="6446339" y="1280897"/>
            <a:chExt cx="4320717" cy="5285178"/>
          </a:xfrm>
        </p:grpSpPr>
        <p:sp>
          <p:nvSpPr>
            <p:cNvPr id="9" name="Freeform: Shape 8">
              <a:extLst>
                <a:ext uri="{FF2B5EF4-FFF2-40B4-BE49-F238E27FC236}">
                  <a16:creationId xmlns:a16="http://schemas.microsoft.com/office/drawing/2014/main" id="{2BC281C3-54A3-4D17-90D3-3C22D885DC3D}"/>
                </a:ext>
              </a:extLst>
            </p:cNvPr>
            <p:cNvSpPr/>
            <p:nvPr/>
          </p:nvSpPr>
          <p:spPr>
            <a:xfrm>
              <a:off x="7360122" y="5629227"/>
              <a:ext cx="2033648" cy="936848"/>
            </a:xfrm>
            <a:custGeom>
              <a:avLst/>
              <a:gdLst>
                <a:gd name="connsiteX0" fmla="*/ 448273 w 847725"/>
                <a:gd name="connsiteY0" fmla="*/ 7144 h 390525"/>
                <a:gd name="connsiteX1" fmla="*/ 464466 w 847725"/>
                <a:gd name="connsiteY1" fmla="*/ 184309 h 390525"/>
                <a:gd name="connsiteX2" fmla="*/ 452083 w 847725"/>
                <a:gd name="connsiteY2" fmla="*/ 224314 h 390525"/>
                <a:gd name="connsiteX3" fmla="*/ 352071 w 847725"/>
                <a:gd name="connsiteY3" fmla="*/ 269081 h 390525"/>
                <a:gd name="connsiteX4" fmla="*/ 30126 w 847725"/>
                <a:gd name="connsiteY4" fmla="*/ 283369 h 390525"/>
                <a:gd name="connsiteX5" fmla="*/ 7266 w 847725"/>
                <a:gd name="connsiteY5" fmla="*/ 285274 h 390525"/>
                <a:gd name="connsiteX6" fmla="*/ 12981 w 847725"/>
                <a:gd name="connsiteY6" fmla="*/ 292894 h 390525"/>
                <a:gd name="connsiteX7" fmla="*/ 439701 w 847725"/>
                <a:gd name="connsiteY7" fmla="*/ 384334 h 390525"/>
                <a:gd name="connsiteX8" fmla="*/ 455893 w 847725"/>
                <a:gd name="connsiteY8" fmla="*/ 385286 h 390525"/>
                <a:gd name="connsiteX9" fmla="*/ 829273 w 847725"/>
                <a:gd name="connsiteY9" fmla="*/ 321469 h 390525"/>
                <a:gd name="connsiteX10" fmla="*/ 797841 w 847725"/>
                <a:gd name="connsiteY10" fmla="*/ 52864 h 390525"/>
                <a:gd name="connsiteX11" fmla="*/ 448273 w 847725"/>
                <a:gd name="connsiteY11" fmla="*/ 714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390525">
                  <a:moveTo>
                    <a:pt x="448273" y="7144"/>
                  </a:moveTo>
                  <a:cubicBezTo>
                    <a:pt x="460656" y="89059"/>
                    <a:pt x="469228" y="136684"/>
                    <a:pt x="464466" y="184309"/>
                  </a:cubicBezTo>
                  <a:cubicBezTo>
                    <a:pt x="463513" y="196691"/>
                    <a:pt x="460656" y="208121"/>
                    <a:pt x="452083" y="224314"/>
                  </a:cubicBezTo>
                  <a:cubicBezTo>
                    <a:pt x="433033" y="261461"/>
                    <a:pt x="379693" y="268129"/>
                    <a:pt x="352071" y="269081"/>
                  </a:cubicBezTo>
                  <a:cubicBezTo>
                    <a:pt x="256821" y="270986"/>
                    <a:pt x="63463" y="282416"/>
                    <a:pt x="30126" y="283369"/>
                  </a:cubicBezTo>
                  <a:cubicBezTo>
                    <a:pt x="26316" y="283369"/>
                    <a:pt x="5361" y="283369"/>
                    <a:pt x="7266" y="285274"/>
                  </a:cubicBezTo>
                  <a:cubicBezTo>
                    <a:pt x="8218" y="286226"/>
                    <a:pt x="12981" y="292894"/>
                    <a:pt x="12981" y="292894"/>
                  </a:cubicBezTo>
                  <a:cubicBezTo>
                    <a:pt x="24411" y="308134"/>
                    <a:pt x="381598" y="373856"/>
                    <a:pt x="439701" y="384334"/>
                  </a:cubicBezTo>
                  <a:cubicBezTo>
                    <a:pt x="445416" y="385286"/>
                    <a:pt x="450178" y="385286"/>
                    <a:pt x="455893" y="385286"/>
                  </a:cubicBezTo>
                  <a:cubicBezTo>
                    <a:pt x="508281" y="381476"/>
                    <a:pt x="794983" y="355759"/>
                    <a:pt x="829273" y="321469"/>
                  </a:cubicBezTo>
                  <a:cubicBezTo>
                    <a:pt x="870231" y="279559"/>
                    <a:pt x="827368" y="142399"/>
                    <a:pt x="797841" y="52864"/>
                  </a:cubicBezTo>
                  <a:cubicBezTo>
                    <a:pt x="810223" y="42386"/>
                    <a:pt x="634963" y="21431"/>
                    <a:pt x="448273" y="7144"/>
                  </a:cubicBezTo>
                  <a:close/>
                </a:path>
              </a:pathLst>
            </a:custGeom>
            <a:solidFill>
              <a:srgbClr val="B3B3B3"/>
            </a:solidFill>
            <a:ln w="9525" cap="flat">
              <a:noFill/>
              <a:prstDash val="solid"/>
              <a:miter/>
            </a:ln>
          </p:spPr>
          <p:txBody>
            <a:bodyPr rtlCol="0" anchor="ctr"/>
            <a:lstStyle/>
            <a:p>
              <a:endParaRPr lang="en-US" sz="2673"/>
            </a:p>
          </p:txBody>
        </p:sp>
        <p:sp>
          <p:nvSpPr>
            <p:cNvPr id="10" name="Freeform: Shape 9">
              <a:extLst>
                <a:ext uri="{FF2B5EF4-FFF2-40B4-BE49-F238E27FC236}">
                  <a16:creationId xmlns:a16="http://schemas.microsoft.com/office/drawing/2014/main" id="{0276248D-1491-483D-8DA7-980D548EAFD0}"/>
                </a:ext>
              </a:extLst>
            </p:cNvPr>
            <p:cNvSpPr/>
            <p:nvPr/>
          </p:nvSpPr>
          <p:spPr>
            <a:xfrm>
              <a:off x="7358820" y="5629227"/>
              <a:ext cx="1987948" cy="913998"/>
            </a:xfrm>
            <a:custGeom>
              <a:avLst/>
              <a:gdLst>
                <a:gd name="connsiteX0" fmla="*/ 436434 w 828675"/>
                <a:gd name="connsiteY0" fmla="*/ 7144 h 381000"/>
                <a:gd name="connsiteX1" fmla="*/ 452626 w 828675"/>
                <a:gd name="connsiteY1" fmla="*/ 178594 h 381000"/>
                <a:gd name="connsiteX2" fmla="*/ 440244 w 828675"/>
                <a:gd name="connsiteY2" fmla="*/ 217646 h 381000"/>
                <a:gd name="connsiteX3" fmla="*/ 342136 w 828675"/>
                <a:gd name="connsiteY3" fmla="*/ 260509 h 381000"/>
                <a:gd name="connsiteX4" fmla="*/ 11619 w 828675"/>
                <a:gd name="connsiteY4" fmla="*/ 281464 h 381000"/>
                <a:gd name="connsiteX5" fmla="*/ 428814 w 828675"/>
                <a:gd name="connsiteY5" fmla="*/ 372904 h 381000"/>
                <a:gd name="connsiteX6" fmla="*/ 444054 w 828675"/>
                <a:gd name="connsiteY6" fmla="*/ 373856 h 381000"/>
                <a:gd name="connsiteX7" fmla="*/ 813624 w 828675"/>
                <a:gd name="connsiteY7" fmla="*/ 311944 h 381000"/>
                <a:gd name="connsiteX8" fmla="*/ 782191 w 828675"/>
                <a:gd name="connsiteY8" fmla="*/ 52864 h 381000"/>
                <a:gd name="connsiteX9" fmla="*/ 436434 w 828675"/>
                <a:gd name="connsiteY9" fmla="*/ 71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675" h="381000">
                  <a:moveTo>
                    <a:pt x="436434" y="7144"/>
                  </a:moveTo>
                  <a:cubicBezTo>
                    <a:pt x="448816" y="86201"/>
                    <a:pt x="457389" y="131921"/>
                    <a:pt x="452626" y="178594"/>
                  </a:cubicBezTo>
                  <a:cubicBezTo>
                    <a:pt x="451674" y="190976"/>
                    <a:pt x="448816" y="201454"/>
                    <a:pt x="440244" y="217646"/>
                  </a:cubicBezTo>
                  <a:cubicBezTo>
                    <a:pt x="421194" y="252889"/>
                    <a:pt x="367854" y="260509"/>
                    <a:pt x="342136" y="260509"/>
                  </a:cubicBezTo>
                  <a:cubicBezTo>
                    <a:pt x="269746" y="262414"/>
                    <a:pt x="43051" y="274796"/>
                    <a:pt x="11619" y="281464"/>
                  </a:cubicBezTo>
                  <a:cubicBezTo>
                    <a:pt x="-39816" y="292894"/>
                    <a:pt x="367854" y="362426"/>
                    <a:pt x="428814" y="372904"/>
                  </a:cubicBezTo>
                  <a:cubicBezTo>
                    <a:pt x="433576" y="373856"/>
                    <a:pt x="439291" y="373856"/>
                    <a:pt x="444054" y="373856"/>
                  </a:cubicBezTo>
                  <a:cubicBezTo>
                    <a:pt x="494536" y="370046"/>
                    <a:pt x="779334" y="346234"/>
                    <a:pt x="813624" y="311944"/>
                  </a:cubicBezTo>
                  <a:cubicBezTo>
                    <a:pt x="853629" y="271939"/>
                    <a:pt x="811719" y="139541"/>
                    <a:pt x="782191" y="52864"/>
                  </a:cubicBezTo>
                  <a:cubicBezTo>
                    <a:pt x="793621" y="41434"/>
                    <a:pt x="620266" y="20479"/>
                    <a:pt x="436434" y="7144"/>
                  </a:cubicBezTo>
                  <a:close/>
                </a:path>
              </a:pathLst>
            </a:custGeom>
            <a:solidFill>
              <a:srgbClr val="CCCCCC"/>
            </a:solidFill>
            <a:ln w="9525" cap="flat">
              <a:noFill/>
              <a:prstDash val="solid"/>
              <a:miter/>
            </a:ln>
          </p:spPr>
          <p:txBody>
            <a:bodyPr rtlCol="0" anchor="ctr"/>
            <a:lstStyle/>
            <a:p>
              <a:endParaRPr lang="en-US" sz="2673"/>
            </a:p>
          </p:txBody>
        </p:sp>
        <p:sp>
          <p:nvSpPr>
            <p:cNvPr id="12" name="Freeform: Shape 11">
              <a:extLst>
                <a:ext uri="{FF2B5EF4-FFF2-40B4-BE49-F238E27FC236}">
                  <a16:creationId xmlns:a16="http://schemas.microsoft.com/office/drawing/2014/main" id="{B6086D30-B45E-4AE5-A39A-ADF73985F3B7}"/>
                </a:ext>
              </a:extLst>
            </p:cNvPr>
            <p:cNvSpPr/>
            <p:nvPr/>
          </p:nvSpPr>
          <p:spPr>
            <a:xfrm>
              <a:off x="6448412" y="1280897"/>
              <a:ext cx="4318644" cy="4592842"/>
            </a:xfrm>
            <a:custGeom>
              <a:avLst/>
              <a:gdLst>
                <a:gd name="connsiteX0" fmla="*/ 1610322 w 1800225"/>
                <a:gd name="connsiteY0" fmla="*/ 1912136 h 1914525"/>
                <a:gd name="connsiteX1" fmla="*/ 53937 w 1800225"/>
                <a:gd name="connsiteY1" fmla="*/ 1736876 h 1914525"/>
                <a:gd name="connsiteX2" fmla="*/ 7264 w 1800225"/>
                <a:gd name="connsiteY2" fmla="*/ 1681631 h 1914525"/>
                <a:gd name="connsiteX3" fmla="*/ 66319 w 1800225"/>
                <a:gd name="connsiteY3" fmla="*/ 529106 h 1914525"/>
                <a:gd name="connsiteX4" fmla="*/ 107277 w 1800225"/>
                <a:gd name="connsiteY4" fmla="*/ 432903 h 1914525"/>
                <a:gd name="connsiteX5" fmla="*/ 1729384 w 1800225"/>
                <a:gd name="connsiteY5" fmla="*/ 9041 h 1914525"/>
                <a:gd name="connsiteX6" fmla="*/ 1797012 w 1800225"/>
                <a:gd name="connsiteY6" fmla="*/ 63333 h 1914525"/>
                <a:gd name="connsiteX7" fmla="*/ 1691284 w 1800225"/>
                <a:gd name="connsiteY7" fmla="*/ 1844508 h 1914525"/>
                <a:gd name="connsiteX8" fmla="*/ 1610322 w 1800225"/>
                <a:gd name="connsiteY8" fmla="*/ 1912136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0225" h="1914525">
                  <a:moveTo>
                    <a:pt x="1610322" y="1912136"/>
                  </a:moveTo>
                  <a:lnTo>
                    <a:pt x="53937" y="1736876"/>
                  </a:lnTo>
                  <a:cubicBezTo>
                    <a:pt x="26314" y="1734018"/>
                    <a:pt x="5359" y="1709253"/>
                    <a:pt x="7264" y="1681631"/>
                  </a:cubicBezTo>
                  <a:lnTo>
                    <a:pt x="66319" y="529106"/>
                  </a:lnTo>
                  <a:cubicBezTo>
                    <a:pt x="68224" y="458621"/>
                    <a:pt x="84417" y="438618"/>
                    <a:pt x="107277" y="432903"/>
                  </a:cubicBezTo>
                  <a:lnTo>
                    <a:pt x="1729384" y="9041"/>
                  </a:lnTo>
                  <a:cubicBezTo>
                    <a:pt x="1764627" y="-484"/>
                    <a:pt x="1798917" y="27138"/>
                    <a:pt x="1797012" y="63333"/>
                  </a:cubicBezTo>
                  <a:lnTo>
                    <a:pt x="1691284" y="1844508"/>
                  </a:lnTo>
                  <a:cubicBezTo>
                    <a:pt x="1687474" y="1885466"/>
                    <a:pt x="1651279" y="1915946"/>
                    <a:pt x="1610322" y="1912136"/>
                  </a:cubicBezTo>
                  <a:close/>
                </a:path>
              </a:pathLst>
            </a:custGeom>
            <a:solidFill>
              <a:srgbClr val="CCCCCC"/>
            </a:solidFill>
            <a:ln w="9525" cap="flat">
              <a:noFill/>
              <a:prstDash val="solid"/>
              <a:miter/>
            </a:ln>
          </p:spPr>
          <p:txBody>
            <a:bodyPr rtlCol="0" anchor="ctr"/>
            <a:lstStyle/>
            <a:p>
              <a:endParaRPr lang="en-US" sz="2673"/>
            </a:p>
          </p:txBody>
        </p:sp>
        <p:sp>
          <p:nvSpPr>
            <p:cNvPr id="13" name="Freeform: Shape 12">
              <a:extLst>
                <a:ext uri="{FF2B5EF4-FFF2-40B4-BE49-F238E27FC236}">
                  <a16:creationId xmlns:a16="http://schemas.microsoft.com/office/drawing/2014/main" id="{746C450B-5BE9-4F31-B8AE-78C2BD8E0ABA}"/>
                </a:ext>
              </a:extLst>
            </p:cNvPr>
            <p:cNvSpPr/>
            <p:nvPr/>
          </p:nvSpPr>
          <p:spPr>
            <a:xfrm>
              <a:off x="6464696" y="1280897"/>
              <a:ext cx="4250094" cy="3998744"/>
            </a:xfrm>
            <a:custGeom>
              <a:avLst/>
              <a:gdLst>
                <a:gd name="connsiteX0" fmla="*/ 1678781 w 1771650"/>
                <a:gd name="connsiteY0" fmla="*/ 1664486 h 1666875"/>
                <a:gd name="connsiteX1" fmla="*/ 7144 w 1771650"/>
                <a:gd name="connsiteY1" fmla="*/ 1552091 h 1666875"/>
                <a:gd name="connsiteX2" fmla="*/ 58579 w 1771650"/>
                <a:gd name="connsiteY2" fmla="*/ 482433 h 1666875"/>
                <a:gd name="connsiteX3" fmla="*/ 98584 w 1771650"/>
                <a:gd name="connsiteY3" fmla="*/ 432903 h 1666875"/>
                <a:gd name="connsiteX4" fmla="*/ 1705451 w 1771650"/>
                <a:gd name="connsiteY4" fmla="*/ 9041 h 1666875"/>
                <a:gd name="connsiteX5" fmla="*/ 1772126 w 1771650"/>
                <a:gd name="connsiteY5" fmla="*/ 63333 h 1666875"/>
                <a:gd name="connsiteX6" fmla="*/ 1678781 w 1771650"/>
                <a:gd name="connsiteY6" fmla="*/ 1664486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1650" h="1666875">
                  <a:moveTo>
                    <a:pt x="1678781" y="1664486"/>
                  </a:moveTo>
                  <a:lnTo>
                    <a:pt x="7144" y="1552091"/>
                  </a:lnTo>
                  <a:lnTo>
                    <a:pt x="58579" y="482433"/>
                  </a:lnTo>
                  <a:cubicBezTo>
                    <a:pt x="59531" y="459573"/>
                    <a:pt x="75724" y="439571"/>
                    <a:pt x="98584" y="432903"/>
                  </a:cubicBezTo>
                  <a:lnTo>
                    <a:pt x="1705451" y="9041"/>
                  </a:lnTo>
                  <a:cubicBezTo>
                    <a:pt x="1740694" y="-484"/>
                    <a:pt x="1774984" y="27138"/>
                    <a:pt x="1772126" y="63333"/>
                  </a:cubicBezTo>
                  <a:lnTo>
                    <a:pt x="1678781" y="1664486"/>
                  </a:lnTo>
                  <a:close/>
                </a:path>
              </a:pathLst>
            </a:custGeom>
            <a:solidFill>
              <a:srgbClr val="1A1A1A"/>
            </a:solidFill>
            <a:ln w="9525" cap="flat">
              <a:noFill/>
              <a:prstDash val="solid"/>
              <a:miter/>
            </a:ln>
          </p:spPr>
          <p:txBody>
            <a:bodyPr rtlCol="0" anchor="ctr"/>
            <a:lstStyle/>
            <a:p>
              <a:endParaRPr lang="en-US" sz="2673"/>
            </a:p>
          </p:txBody>
        </p:sp>
        <p:sp>
          <p:nvSpPr>
            <p:cNvPr id="14" name="Freeform: Shape 13">
              <a:extLst>
                <a:ext uri="{FF2B5EF4-FFF2-40B4-BE49-F238E27FC236}">
                  <a16:creationId xmlns:a16="http://schemas.microsoft.com/office/drawing/2014/main" id="{338283BE-C719-442C-B842-C6A9E6D61E9D}"/>
                </a:ext>
              </a:extLst>
            </p:cNvPr>
            <p:cNvSpPr/>
            <p:nvPr/>
          </p:nvSpPr>
          <p:spPr>
            <a:xfrm>
              <a:off x="6572092" y="1577928"/>
              <a:ext cx="3907345" cy="3404644"/>
            </a:xfrm>
            <a:custGeom>
              <a:avLst/>
              <a:gdLst>
                <a:gd name="connsiteX0" fmla="*/ 1539716 w 1628775"/>
                <a:gd name="connsiteY0" fmla="*/ 1416844 h 1419225"/>
                <a:gd name="connsiteX1" fmla="*/ 7144 w 1628775"/>
                <a:gd name="connsiteY1" fmla="*/ 1357789 h 1419225"/>
                <a:gd name="connsiteX2" fmla="*/ 57626 w 1628775"/>
                <a:gd name="connsiteY2" fmla="*/ 363379 h 1419225"/>
                <a:gd name="connsiteX3" fmla="*/ 1628299 w 1628775"/>
                <a:gd name="connsiteY3" fmla="*/ 7144 h 1419225"/>
              </a:gdLst>
              <a:ahLst/>
              <a:cxnLst>
                <a:cxn ang="0">
                  <a:pos x="connsiteX0" y="connsiteY0"/>
                </a:cxn>
                <a:cxn ang="0">
                  <a:pos x="connsiteX1" y="connsiteY1"/>
                </a:cxn>
                <a:cxn ang="0">
                  <a:pos x="connsiteX2" y="connsiteY2"/>
                </a:cxn>
                <a:cxn ang="0">
                  <a:pos x="connsiteX3" y="connsiteY3"/>
                </a:cxn>
              </a:cxnLst>
              <a:rect l="l" t="t" r="r" b="b"/>
              <a:pathLst>
                <a:path w="1628775" h="1419225">
                  <a:moveTo>
                    <a:pt x="1539716" y="1416844"/>
                  </a:moveTo>
                  <a:lnTo>
                    <a:pt x="7144" y="1357789"/>
                  </a:lnTo>
                  <a:lnTo>
                    <a:pt x="57626" y="363379"/>
                  </a:lnTo>
                  <a:lnTo>
                    <a:pt x="1628299" y="7144"/>
                  </a:lnTo>
                  <a:close/>
                </a:path>
              </a:pathLst>
            </a:custGeom>
            <a:solidFill>
              <a:srgbClr val="E6E6E6"/>
            </a:solidFill>
            <a:ln w="9525" cap="flat">
              <a:noFill/>
              <a:prstDash val="solid"/>
              <a:miter/>
            </a:ln>
          </p:spPr>
          <p:txBody>
            <a:bodyPr rtlCol="0" anchor="ctr"/>
            <a:lstStyle/>
            <a:p>
              <a:endParaRPr lang="en-US" sz="2673"/>
            </a:p>
          </p:txBody>
        </p:sp>
        <p:sp>
          <p:nvSpPr>
            <p:cNvPr id="15" name="Freeform: Shape 14">
              <a:extLst>
                <a:ext uri="{FF2B5EF4-FFF2-40B4-BE49-F238E27FC236}">
                  <a16:creationId xmlns:a16="http://schemas.microsoft.com/office/drawing/2014/main" id="{215058D7-0B43-45B3-9958-CCB1DE474417}"/>
                </a:ext>
              </a:extLst>
            </p:cNvPr>
            <p:cNvSpPr/>
            <p:nvPr/>
          </p:nvSpPr>
          <p:spPr>
            <a:xfrm>
              <a:off x="6446339" y="4996281"/>
              <a:ext cx="4044444" cy="868298"/>
            </a:xfrm>
            <a:custGeom>
              <a:avLst/>
              <a:gdLst>
                <a:gd name="connsiteX0" fmla="*/ 13844 w 1685925"/>
                <a:gd name="connsiteY0" fmla="*/ 7144 h 361950"/>
                <a:gd name="connsiteX1" fmla="*/ 7176 w 1685925"/>
                <a:gd name="connsiteY1" fmla="*/ 133826 h 361950"/>
                <a:gd name="connsiteX2" fmla="*/ 53849 w 1685925"/>
                <a:gd name="connsiteY2" fmla="*/ 189071 h 361950"/>
                <a:gd name="connsiteX3" fmla="*/ 1597851 w 1685925"/>
                <a:gd name="connsiteY3" fmla="*/ 363379 h 361950"/>
                <a:gd name="connsiteX4" fmla="*/ 1675956 w 1685925"/>
                <a:gd name="connsiteY4" fmla="*/ 296704 h 361950"/>
                <a:gd name="connsiteX5" fmla="*/ 1686434 w 1685925"/>
                <a:gd name="connsiteY5" fmla="*/ 111919 h 361950"/>
                <a:gd name="connsiteX6" fmla="*/ 13844 w 1685925"/>
                <a:gd name="connsiteY6" fmla="*/ 714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925" h="361950">
                  <a:moveTo>
                    <a:pt x="13844" y="7144"/>
                  </a:moveTo>
                  <a:lnTo>
                    <a:pt x="7176" y="133826"/>
                  </a:lnTo>
                  <a:cubicBezTo>
                    <a:pt x="6224" y="161449"/>
                    <a:pt x="26226" y="186214"/>
                    <a:pt x="53849" y="189071"/>
                  </a:cubicBezTo>
                  <a:lnTo>
                    <a:pt x="1597851" y="363379"/>
                  </a:lnTo>
                  <a:cubicBezTo>
                    <a:pt x="1637856" y="368141"/>
                    <a:pt x="1674051" y="337661"/>
                    <a:pt x="1675956" y="296704"/>
                  </a:cubicBezTo>
                  <a:lnTo>
                    <a:pt x="1686434" y="111919"/>
                  </a:lnTo>
                  <a:lnTo>
                    <a:pt x="13844" y="7144"/>
                  </a:lnTo>
                  <a:close/>
                </a:path>
              </a:pathLst>
            </a:custGeom>
            <a:solidFill>
              <a:srgbClr val="B3B3B3"/>
            </a:solidFill>
            <a:ln w="9525" cap="flat">
              <a:noFill/>
              <a:prstDash val="solid"/>
              <a:miter/>
            </a:ln>
          </p:spPr>
          <p:txBody>
            <a:bodyPr rtlCol="0" anchor="ctr"/>
            <a:lstStyle/>
            <a:p>
              <a:endParaRPr lang="en-US" sz="2673"/>
            </a:p>
          </p:txBody>
        </p:sp>
        <p:sp>
          <p:nvSpPr>
            <p:cNvPr id="16" name="Freeform: Shape 15">
              <a:extLst>
                <a:ext uri="{FF2B5EF4-FFF2-40B4-BE49-F238E27FC236}">
                  <a16:creationId xmlns:a16="http://schemas.microsoft.com/office/drawing/2014/main" id="{0F607027-3C81-4740-96D4-A8C5B8B0438F}"/>
                </a:ext>
              </a:extLst>
            </p:cNvPr>
            <p:cNvSpPr/>
            <p:nvPr/>
          </p:nvSpPr>
          <p:spPr>
            <a:xfrm>
              <a:off x="7715310" y="1593115"/>
              <a:ext cx="2775473" cy="3394037"/>
            </a:xfrm>
            <a:custGeom>
              <a:avLst/>
              <a:gdLst>
                <a:gd name="connsiteX0" fmla="*/ 1425389 w 2775473"/>
                <a:gd name="connsiteY0" fmla="*/ 306593 h 3394037"/>
                <a:gd name="connsiteX1" fmla="*/ 2775473 w 2775473"/>
                <a:gd name="connsiteY1" fmla="*/ 0 h 3394037"/>
                <a:gd name="connsiteX2" fmla="*/ 2565699 w 2775473"/>
                <a:gd name="connsiteY2" fmla="*/ 3394037 h 3394037"/>
                <a:gd name="connsiteX3" fmla="*/ 0 w 2775473"/>
                <a:gd name="connsiteY3" fmla="*/ 3281082 h 3394037"/>
                <a:gd name="connsiteX4" fmla="*/ 1425389 w 2775473"/>
                <a:gd name="connsiteY4" fmla="*/ 306593 h 3394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5473" h="3394037">
                  <a:moveTo>
                    <a:pt x="1425389" y="306593"/>
                  </a:moveTo>
                  <a:lnTo>
                    <a:pt x="2775473" y="0"/>
                  </a:lnTo>
                  <a:lnTo>
                    <a:pt x="2565699" y="3394037"/>
                  </a:lnTo>
                  <a:lnTo>
                    <a:pt x="0" y="3281082"/>
                  </a:lnTo>
                  <a:lnTo>
                    <a:pt x="1425389" y="306593"/>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sz="2673">
                <a:solidFill>
                  <a:schemeClr val="tx1"/>
                </a:solidFill>
              </a:endParaRPr>
            </a:p>
          </p:txBody>
        </p:sp>
      </p:grpSp>
      <p:sp>
        <p:nvSpPr>
          <p:cNvPr id="7" name="그림 개체 틀 2">
            <a:extLst>
              <a:ext uri="{FF2B5EF4-FFF2-40B4-BE49-F238E27FC236}">
                <a16:creationId xmlns:a16="http://schemas.microsoft.com/office/drawing/2014/main" id="{047F23E5-8B4D-418C-B537-E74418615CDE}"/>
              </a:ext>
            </a:extLst>
          </p:cNvPr>
          <p:cNvSpPr>
            <a:spLocks noGrp="1"/>
          </p:cNvSpPr>
          <p:nvPr>
            <p:ph type="pic" sz="quarter" idx="10" hasCustomPrompt="1"/>
          </p:nvPr>
        </p:nvSpPr>
        <p:spPr>
          <a:xfrm>
            <a:off x="11178666" y="932167"/>
            <a:ext cx="5246892" cy="4765356"/>
          </a:xfrm>
          <a:custGeom>
            <a:avLst/>
            <a:gdLst>
              <a:gd name="connsiteX0" fmla="*/ 0 w 4495800"/>
              <a:gd name="connsiteY0" fmla="*/ 0 h 2593057"/>
              <a:gd name="connsiteX1" fmla="*/ 4495800 w 4495800"/>
              <a:gd name="connsiteY1" fmla="*/ 0 h 2593057"/>
              <a:gd name="connsiteX2" fmla="*/ 4495800 w 4495800"/>
              <a:gd name="connsiteY2" fmla="*/ 2593057 h 2593057"/>
              <a:gd name="connsiteX3" fmla="*/ 0 w 4495800"/>
              <a:gd name="connsiteY3" fmla="*/ 2593057 h 2593057"/>
              <a:gd name="connsiteX4" fmla="*/ 0 w 4495800"/>
              <a:gd name="connsiteY4" fmla="*/ 0 h 2593057"/>
              <a:gd name="connsiteX0" fmla="*/ 0 w 4495800"/>
              <a:gd name="connsiteY0" fmla="*/ 656948 h 3250005"/>
              <a:gd name="connsiteX1" fmla="*/ 2951085 w 4495800"/>
              <a:gd name="connsiteY1" fmla="*/ 0 h 3250005"/>
              <a:gd name="connsiteX2" fmla="*/ 4495800 w 4495800"/>
              <a:gd name="connsiteY2" fmla="*/ 3250005 h 3250005"/>
              <a:gd name="connsiteX3" fmla="*/ 0 w 4495800"/>
              <a:gd name="connsiteY3" fmla="*/ 3250005 h 3250005"/>
              <a:gd name="connsiteX4" fmla="*/ 0 w 4495800"/>
              <a:gd name="connsiteY4" fmla="*/ 656948 h 3250005"/>
              <a:gd name="connsiteX0" fmla="*/ 106532 w 4602332"/>
              <a:gd name="connsiteY0" fmla="*/ 656948 h 3250005"/>
              <a:gd name="connsiteX1" fmla="*/ 3057617 w 4602332"/>
              <a:gd name="connsiteY1" fmla="*/ 0 h 3250005"/>
              <a:gd name="connsiteX2" fmla="*/ 4602332 w 4602332"/>
              <a:gd name="connsiteY2" fmla="*/ 3250005 h 3250005"/>
              <a:gd name="connsiteX3" fmla="*/ 0 w 4602332"/>
              <a:gd name="connsiteY3" fmla="*/ 2584180 h 3250005"/>
              <a:gd name="connsiteX4" fmla="*/ 106532 w 4602332"/>
              <a:gd name="connsiteY4" fmla="*/ 656948 h 3250005"/>
              <a:gd name="connsiteX0" fmla="*/ 106532 w 3057617"/>
              <a:gd name="connsiteY0" fmla="*/ 656948 h 2584180"/>
              <a:gd name="connsiteX1" fmla="*/ 3057617 w 3057617"/>
              <a:gd name="connsiteY1" fmla="*/ 0 h 2584180"/>
              <a:gd name="connsiteX2" fmla="*/ 2196483 w 3057617"/>
              <a:gd name="connsiteY2" fmla="*/ 2122541 h 2584180"/>
              <a:gd name="connsiteX3" fmla="*/ 0 w 3057617"/>
              <a:gd name="connsiteY3" fmla="*/ 2584180 h 2584180"/>
              <a:gd name="connsiteX4" fmla="*/ 106532 w 3057617"/>
              <a:gd name="connsiteY4" fmla="*/ 656948 h 2584180"/>
              <a:gd name="connsiteX0" fmla="*/ 106532 w 3057617"/>
              <a:gd name="connsiteY0" fmla="*/ 656948 h 2681834"/>
              <a:gd name="connsiteX1" fmla="*/ 3057617 w 3057617"/>
              <a:gd name="connsiteY1" fmla="*/ 0 h 2681834"/>
              <a:gd name="connsiteX2" fmla="*/ 2897819 w 3057617"/>
              <a:gd name="connsiteY2" fmla="*/ 2681834 h 2681834"/>
              <a:gd name="connsiteX3" fmla="*/ 0 w 3057617"/>
              <a:gd name="connsiteY3" fmla="*/ 2584180 h 2681834"/>
              <a:gd name="connsiteX4" fmla="*/ 106532 w 3057617"/>
              <a:gd name="connsiteY4" fmla="*/ 656948 h 2681834"/>
              <a:gd name="connsiteX0" fmla="*/ 0 w 2951085"/>
              <a:gd name="connsiteY0" fmla="*/ 656948 h 2681834"/>
              <a:gd name="connsiteX1" fmla="*/ 2951085 w 2951085"/>
              <a:gd name="connsiteY1" fmla="*/ 0 h 2681834"/>
              <a:gd name="connsiteX2" fmla="*/ 2791287 w 2951085"/>
              <a:gd name="connsiteY2" fmla="*/ 2681834 h 2681834"/>
              <a:gd name="connsiteX3" fmla="*/ 594804 w 2951085"/>
              <a:gd name="connsiteY3" fmla="*/ 2335605 h 2681834"/>
              <a:gd name="connsiteX4" fmla="*/ 0 w 2951085"/>
              <a:gd name="connsiteY4" fmla="*/ 656948 h 2681834"/>
              <a:gd name="connsiteX0" fmla="*/ 115409 w 3066494"/>
              <a:gd name="connsiteY0" fmla="*/ 656948 h 2681834"/>
              <a:gd name="connsiteX1" fmla="*/ 3066494 w 3066494"/>
              <a:gd name="connsiteY1" fmla="*/ 0 h 2681834"/>
              <a:gd name="connsiteX2" fmla="*/ 2906696 w 3066494"/>
              <a:gd name="connsiteY2" fmla="*/ 2681834 h 2681834"/>
              <a:gd name="connsiteX3" fmla="*/ 0 w 3066494"/>
              <a:gd name="connsiteY3" fmla="*/ 2557547 h 2681834"/>
              <a:gd name="connsiteX4" fmla="*/ 115409 w 3066494"/>
              <a:gd name="connsiteY4" fmla="*/ 656948 h 2681834"/>
              <a:gd name="connsiteX0" fmla="*/ 115409 w 2906696"/>
              <a:gd name="connsiteY0" fmla="*/ 292964 h 2317850"/>
              <a:gd name="connsiteX1" fmla="*/ 2853430 w 2906696"/>
              <a:gd name="connsiteY1" fmla="*/ 0 h 2317850"/>
              <a:gd name="connsiteX2" fmla="*/ 2906696 w 2906696"/>
              <a:gd name="connsiteY2" fmla="*/ 2317850 h 2317850"/>
              <a:gd name="connsiteX3" fmla="*/ 0 w 2906696"/>
              <a:gd name="connsiteY3" fmla="*/ 2193563 h 2317850"/>
              <a:gd name="connsiteX4" fmla="*/ 115409 w 2906696"/>
              <a:gd name="connsiteY4" fmla="*/ 292964 h 2317850"/>
              <a:gd name="connsiteX0" fmla="*/ 115409 w 3057617"/>
              <a:gd name="connsiteY0" fmla="*/ 648071 h 2672957"/>
              <a:gd name="connsiteX1" fmla="*/ 3057617 w 3057617"/>
              <a:gd name="connsiteY1" fmla="*/ 0 h 2672957"/>
              <a:gd name="connsiteX2" fmla="*/ 2906696 w 3057617"/>
              <a:gd name="connsiteY2" fmla="*/ 2672957 h 2672957"/>
              <a:gd name="connsiteX3" fmla="*/ 0 w 3057617"/>
              <a:gd name="connsiteY3" fmla="*/ 2548670 h 2672957"/>
              <a:gd name="connsiteX4" fmla="*/ 115409 w 3057617"/>
              <a:gd name="connsiteY4" fmla="*/ 648071 h 2672957"/>
              <a:gd name="connsiteX0" fmla="*/ 115409 w 2971257"/>
              <a:gd name="connsiteY0" fmla="*/ 510911 h 2535797"/>
              <a:gd name="connsiteX1" fmla="*/ 2971257 w 2971257"/>
              <a:gd name="connsiteY1" fmla="*/ 0 h 2535797"/>
              <a:gd name="connsiteX2" fmla="*/ 2906696 w 2971257"/>
              <a:gd name="connsiteY2" fmla="*/ 2535797 h 2535797"/>
              <a:gd name="connsiteX3" fmla="*/ 0 w 2971257"/>
              <a:gd name="connsiteY3" fmla="*/ 2411510 h 2535797"/>
              <a:gd name="connsiteX4" fmla="*/ 115409 w 2971257"/>
              <a:gd name="connsiteY4" fmla="*/ 510911 h 2535797"/>
              <a:gd name="connsiteX0" fmla="*/ 115409 w 3077937"/>
              <a:gd name="connsiteY0" fmla="*/ 668391 h 2693277"/>
              <a:gd name="connsiteX1" fmla="*/ 3077937 w 3077937"/>
              <a:gd name="connsiteY1" fmla="*/ 0 h 2693277"/>
              <a:gd name="connsiteX2" fmla="*/ 2906696 w 3077937"/>
              <a:gd name="connsiteY2" fmla="*/ 2693277 h 2693277"/>
              <a:gd name="connsiteX3" fmla="*/ 0 w 3077937"/>
              <a:gd name="connsiteY3" fmla="*/ 2568990 h 2693277"/>
              <a:gd name="connsiteX4" fmla="*/ 115409 w 3077937"/>
              <a:gd name="connsiteY4" fmla="*/ 668391 h 2693277"/>
              <a:gd name="connsiteX0" fmla="*/ 115409 w 3077937"/>
              <a:gd name="connsiteY0" fmla="*/ 668391 h 2568990"/>
              <a:gd name="connsiteX1" fmla="*/ 3077937 w 3077937"/>
              <a:gd name="connsiteY1" fmla="*/ 0 h 2568990"/>
              <a:gd name="connsiteX2" fmla="*/ 2769536 w 3077937"/>
              <a:gd name="connsiteY2" fmla="*/ 2535797 h 2568990"/>
              <a:gd name="connsiteX3" fmla="*/ 0 w 3077937"/>
              <a:gd name="connsiteY3" fmla="*/ 2568990 h 2568990"/>
              <a:gd name="connsiteX4" fmla="*/ 115409 w 3077937"/>
              <a:gd name="connsiteY4" fmla="*/ 668391 h 2568990"/>
              <a:gd name="connsiteX0" fmla="*/ 115409 w 3077937"/>
              <a:gd name="connsiteY0" fmla="*/ 668391 h 2693277"/>
              <a:gd name="connsiteX1" fmla="*/ 3077937 w 3077937"/>
              <a:gd name="connsiteY1" fmla="*/ 0 h 2693277"/>
              <a:gd name="connsiteX2" fmla="*/ 2916856 w 3077937"/>
              <a:gd name="connsiteY2" fmla="*/ 2693277 h 2693277"/>
              <a:gd name="connsiteX3" fmla="*/ 0 w 3077937"/>
              <a:gd name="connsiteY3" fmla="*/ 2568990 h 2693277"/>
              <a:gd name="connsiteX4" fmla="*/ 115409 w 3077937"/>
              <a:gd name="connsiteY4" fmla="*/ 668391 h 2693277"/>
              <a:gd name="connsiteX0" fmla="*/ 0 w 2962528"/>
              <a:gd name="connsiteY0" fmla="*/ 668391 h 2693277"/>
              <a:gd name="connsiteX1" fmla="*/ 2962528 w 2962528"/>
              <a:gd name="connsiteY1" fmla="*/ 0 h 2693277"/>
              <a:gd name="connsiteX2" fmla="*/ 2801447 w 2962528"/>
              <a:gd name="connsiteY2" fmla="*/ 2693277 h 2693277"/>
              <a:gd name="connsiteX3" fmla="*/ 331631 w 2962528"/>
              <a:gd name="connsiteY3" fmla="*/ 2289590 h 2693277"/>
              <a:gd name="connsiteX4" fmla="*/ 0 w 2962528"/>
              <a:gd name="connsiteY4" fmla="*/ 668391 h 2693277"/>
              <a:gd name="connsiteX0" fmla="*/ 120489 w 3083017"/>
              <a:gd name="connsiteY0" fmla="*/ 668391 h 2693277"/>
              <a:gd name="connsiteX1" fmla="*/ 3083017 w 3083017"/>
              <a:gd name="connsiteY1" fmla="*/ 0 h 2693277"/>
              <a:gd name="connsiteX2" fmla="*/ 2921936 w 3083017"/>
              <a:gd name="connsiteY2" fmla="*/ 2693277 h 2693277"/>
              <a:gd name="connsiteX3" fmla="*/ 0 w 3083017"/>
              <a:gd name="connsiteY3" fmla="*/ 2574070 h 2693277"/>
              <a:gd name="connsiteX4" fmla="*/ 120489 w 3083017"/>
              <a:gd name="connsiteY4" fmla="*/ 668391 h 2693277"/>
              <a:gd name="connsiteX0" fmla="*/ 262729 w 3083017"/>
              <a:gd name="connsiteY0" fmla="*/ 841111 h 2693277"/>
              <a:gd name="connsiteX1" fmla="*/ 3083017 w 3083017"/>
              <a:gd name="connsiteY1" fmla="*/ 0 h 2693277"/>
              <a:gd name="connsiteX2" fmla="*/ 2921936 w 3083017"/>
              <a:gd name="connsiteY2" fmla="*/ 2693277 h 2693277"/>
              <a:gd name="connsiteX3" fmla="*/ 0 w 3083017"/>
              <a:gd name="connsiteY3" fmla="*/ 2574070 h 2693277"/>
              <a:gd name="connsiteX4" fmla="*/ 262729 w 3083017"/>
              <a:gd name="connsiteY4" fmla="*/ 841111 h 2693277"/>
              <a:gd name="connsiteX0" fmla="*/ 105249 w 3083017"/>
              <a:gd name="connsiteY0" fmla="*/ 709031 h 2693277"/>
              <a:gd name="connsiteX1" fmla="*/ 3083017 w 3083017"/>
              <a:gd name="connsiteY1" fmla="*/ 0 h 2693277"/>
              <a:gd name="connsiteX2" fmla="*/ 2921936 w 3083017"/>
              <a:gd name="connsiteY2" fmla="*/ 2693277 h 2693277"/>
              <a:gd name="connsiteX3" fmla="*/ 0 w 3083017"/>
              <a:gd name="connsiteY3" fmla="*/ 2574070 h 2693277"/>
              <a:gd name="connsiteX4" fmla="*/ 105249 w 3083017"/>
              <a:gd name="connsiteY4" fmla="*/ 709031 h 2693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3017" h="2693277">
                <a:moveTo>
                  <a:pt x="105249" y="709031"/>
                </a:moveTo>
                <a:lnTo>
                  <a:pt x="3083017" y="0"/>
                </a:lnTo>
                <a:lnTo>
                  <a:pt x="2921936" y="2693277"/>
                </a:lnTo>
                <a:lnTo>
                  <a:pt x="0" y="2574070"/>
                </a:lnTo>
                <a:lnTo>
                  <a:pt x="105249" y="709031"/>
                </a:lnTo>
                <a:close/>
              </a:path>
            </a:pathLst>
          </a:cu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1710387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6-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BC1A878D-07A3-41D4-969A-CEC7DA643945}"/>
              </a:ext>
            </a:extLst>
          </p:cNvPr>
          <p:cNvSpPr>
            <a:spLocks noGrp="1"/>
          </p:cNvSpPr>
          <p:nvPr>
            <p:ph type="pic" sz="quarter" idx="14" hasCustomPrompt="1"/>
          </p:nvPr>
        </p:nvSpPr>
        <p:spPr>
          <a:xfrm>
            <a:off x="0" y="3"/>
            <a:ext cx="18105438" cy="10333036"/>
          </a:xfrm>
          <a:prstGeom prst="parallelogram">
            <a:avLst>
              <a:gd name="adj" fmla="val 90695"/>
            </a:avLst>
          </a:prstGeom>
          <a:solidFill>
            <a:schemeClr val="bg1">
              <a:lumMod val="95000"/>
            </a:schemeClr>
          </a:solidFill>
        </p:spPr>
        <p:txBody>
          <a:bodyPr anchor="ctr"/>
          <a:lstStyle>
            <a:lvl1pPr marL="0" indent="0" algn="ctr">
              <a:buNone/>
              <a:defRPr sz="2673">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9397037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6_Image slide layout">
    <p:bg>
      <p:bgPr>
        <a:solidFill>
          <a:schemeClr val="accent3"/>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F5F9F48-A0D7-42AF-B746-871E3E140EE9}"/>
              </a:ext>
            </a:extLst>
          </p:cNvPr>
          <p:cNvSpPr/>
          <p:nvPr userDrawn="1"/>
        </p:nvSpPr>
        <p:spPr>
          <a:xfrm>
            <a:off x="6619804" y="0"/>
            <a:ext cx="11485637" cy="10333038"/>
          </a:xfrm>
          <a:custGeom>
            <a:avLst/>
            <a:gdLst>
              <a:gd name="connsiteX0" fmla="*/ 3160975 w 7734300"/>
              <a:gd name="connsiteY0" fmla="*/ 0 h 6858000"/>
              <a:gd name="connsiteX1" fmla="*/ 3167701 w 7734300"/>
              <a:gd name="connsiteY1" fmla="*/ 0 h 6858000"/>
              <a:gd name="connsiteX2" fmla="*/ 7734300 w 7734300"/>
              <a:gd name="connsiteY2" fmla="*/ 0 h 6858000"/>
              <a:gd name="connsiteX3" fmla="*/ 7734300 w 7734300"/>
              <a:gd name="connsiteY3" fmla="*/ 6858000 h 6858000"/>
              <a:gd name="connsiteX4" fmla="*/ 3167701 w 7734300"/>
              <a:gd name="connsiteY4" fmla="*/ 6858000 h 6858000"/>
              <a:gd name="connsiteX5" fmla="*/ 3160975 w 7734300"/>
              <a:gd name="connsiteY5" fmla="*/ 6858000 h 6858000"/>
              <a:gd name="connsiteX6" fmla="*/ 3160975 w 7734300"/>
              <a:gd name="connsiteY6" fmla="*/ 6850774 h 6858000"/>
              <a:gd name="connsiteX7" fmla="*/ 0 w 7734300"/>
              <a:gd name="connsiteY7" fmla="*/ 3454443 h 6858000"/>
              <a:gd name="connsiteX8" fmla="*/ 3160975 w 7734300"/>
              <a:gd name="connsiteY8" fmla="*/ 73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4300" h="6858000">
                <a:moveTo>
                  <a:pt x="3160975" y="0"/>
                </a:moveTo>
                <a:lnTo>
                  <a:pt x="3167701" y="0"/>
                </a:lnTo>
                <a:lnTo>
                  <a:pt x="7734300" y="0"/>
                </a:lnTo>
                <a:lnTo>
                  <a:pt x="7734300" y="6858000"/>
                </a:lnTo>
                <a:lnTo>
                  <a:pt x="3167701" y="6858000"/>
                </a:lnTo>
                <a:lnTo>
                  <a:pt x="3160975" y="6858000"/>
                </a:lnTo>
                <a:lnTo>
                  <a:pt x="3160975" y="6850774"/>
                </a:lnTo>
                <a:lnTo>
                  <a:pt x="0" y="3454443"/>
                </a:lnTo>
                <a:lnTo>
                  <a:pt x="3160975" y="73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8" name="Picture Placeholder 7">
            <a:extLst>
              <a:ext uri="{FF2B5EF4-FFF2-40B4-BE49-F238E27FC236}">
                <a16:creationId xmlns:a16="http://schemas.microsoft.com/office/drawing/2014/main" id="{5CF90682-C775-4F81-8230-DD7BF250795C}"/>
              </a:ext>
            </a:extLst>
          </p:cNvPr>
          <p:cNvSpPr>
            <a:spLocks noGrp="1"/>
          </p:cNvSpPr>
          <p:nvPr>
            <p:ph type="pic" sz="quarter" idx="14" hasCustomPrompt="1"/>
          </p:nvPr>
        </p:nvSpPr>
        <p:spPr>
          <a:xfrm>
            <a:off x="3" y="0"/>
            <a:ext cx="11485637" cy="10333038"/>
          </a:xfrm>
          <a:custGeom>
            <a:avLst/>
            <a:gdLst>
              <a:gd name="connsiteX0" fmla="*/ 0 w 7302500"/>
              <a:gd name="connsiteY0" fmla="*/ 0 h 6858000"/>
              <a:gd name="connsiteX1" fmla="*/ 4311650 w 7302500"/>
              <a:gd name="connsiteY1" fmla="*/ 0 h 6858000"/>
              <a:gd name="connsiteX2" fmla="*/ 4318000 w 7302500"/>
              <a:gd name="connsiteY2" fmla="*/ 0 h 6858000"/>
              <a:gd name="connsiteX3" fmla="*/ 4318000 w 7302500"/>
              <a:gd name="connsiteY3" fmla="*/ 7226 h 6858000"/>
              <a:gd name="connsiteX4" fmla="*/ 7302500 w 7302500"/>
              <a:gd name="connsiteY4" fmla="*/ 3403557 h 6858000"/>
              <a:gd name="connsiteX5" fmla="*/ 4318000 w 7302500"/>
              <a:gd name="connsiteY5" fmla="*/ 6850666 h 6858000"/>
              <a:gd name="connsiteX6" fmla="*/ 4318000 w 7302500"/>
              <a:gd name="connsiteY6" fmla="*/ 6858000 h 6858000"/>
              <a:gd name="connsiteX7" fmla="*/ 4311650 w 7302500"/>
              <a:gd name="connsiteY7" fmla="*/ 6858000 h 6858000"/>
              <a:gd name="connsiteX8" fmla="*/ 0 w 73025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500" h="6858000">
                <a:moveTo>
                  <a:pt x="0" y="0"/>
                </a:moveTo>
                <a:lnTo>
                  <a:pt x="4311650" y="0"/>
                </a:lnTo>
                <a:lnTo>
                  <a:pt x="4318000" y="0"/>
                </a:lnTo>
                <a:lnTo>
                  <a:pt x="4318000" y="7226"/>
                </a:lnTo>
                <a:lnTo>
                  <a:pt x="7302500" y="3403557"/>
                </a:lnTo>
                <a:lnTo>
                  <a:pt x="4318000" y="6850666"/>
                </a:lnTo>
                <a:lnTo>
                  <a:pt x="4318000" y="6858000"/>
                </a:lnTo>
                <a:lnTo>
                  <a:pt x="4311650" y="6858000"/>
                </a:lnTo>
                <a:lnTo>
                  <a:pt x="0" y="685800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1357884" rtl="0" eaLnBrk="1" fontAlgn="auto" latinLnBrk="0" hangingPunct="1">
              <a:lnSpc>
                <a:spcPct val="90000"/>
              </a:lnSpc>
              <a:spcBef>
                <a:spcPts val="1485"/>
              </a:spcBef>
              <a:spcAft>
                <a:spcPts val="0"/>
              </a:spcAft>
              <a:buClrTx/>
              <a:buSzTx/>
              <a:buFont typeface="Arial" panose="020B0604020202020204" pitchFamily="34" charset="0"/>
              <a:buNone/>
              <a:tabLst/>
              <a:defRPr lang="ko-KR" altLang="en-US" sz="2673" dirty="0">
                <a:solidFill>
                  <a:schemeClr val="tx1">
                    <a:lumMod val="75000"/>
                    <a:lumOff val="25000"/>
                  </a:schemeClr>
                </a:solidFill>
              </a:defRPr>
            </a:lvl1pPr>
          </a:lstStyle>
          <a:p>
            <a:pPr marL="0" marR="0" lvl="0" indent="0" algn="ctr" defTabSz="1357884" rtl="0" eaLnBrk="1" fontAlgn="auto" latinLnBrk="0" hangingPunct="1">
              <a:lnSpc>
                <a:spcPct val="90000"/>
              </a:lnSpc>
              <a:spcBef>
                <a:spcPts val="1485"/>
              </a:spcBef>
              <a:spcAft>
                <a:spcPts val="0"/>
              </a:spcAft>
              <a:buClrTx/>
              <a:buSzTx/>
              <a:buFont typeface="Arial" panose="020B0604020202020204" pitchFamily="34" charset="0"/>
              <a:buNone/>
              <a:tabLst/>
              <a:defRPr/>
            </a:pPr>
            <a:r>
              <a:rPr lang="en-US" altLang="ko-KR" dirty="0"/>
              <a:t>Place Your Picture Here</a:t>
            </a:r>
            <a:endParaRPr lang="ko-KR" altLang="en-US" dirty="0"/>
          </a:p>
        </p:txBody>
      </p:sp>
    </p:spTree>
    <p:extLst>
      <p:ext uri="{BB962C8B-B14F-4D97-AF65-F5344CB8AC3E}">
        <p14:creationId xmlns:p14="http://schemas.microsoft.com/office/powerpoint/2010/main" val="24040329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5B8CE5-8DE7-4B1E-A438-23286B4532FA}"/>
              </a:ext>
            </a:extLst>
          </p:cNvPr>
          <p:cNvSpPr/>
          <p:nvPr userDrawn="1"/>
        </p:nvSpPr>
        <p:spPr>
          <a:xfrm>
            <a:off x="0" y="0"/>
            <a:ext cx="5614721" cy="1033303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3" name="Freeform: Shape 2">
            <a:extLst>
              <a:ext uri="{FF2B5EF4-FFF2-40B4-BE49-F238E27FC236}">
                <a16:creationId xmlns:a16="http://schemas.microsoft.com/office/drawing/2014/main" id="{B70290CC-81EF-4E15-9C76-9825C872E73D}"/>
              </a:ext>
            </a:extLst>
          </p:cNvPr>
          <p:cNvSpPr/>
          <p:nvPr userDrawn="1"/>
        </p:nvSpPr>
        <p:spPr>
          <a:xfrm>
            <a:off x="100610" y="3299769"/>
            <a:ext cx="2710723" cy="7090236"/>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sz="2673"/>
          </a:p>
        </p:txBody>
      </p:sp>
      <p:sp>
        <p:nvSpPr>
          <p:cNvPr id="4" name="Freeform: Shape 3">
            <a:extLst>
              <a:ext uri="{FF2B5EF4-FFF2-40B4-BE49-F238E27FC236}">
                <a16:creationId xmlns:a16="http://schemas.microsoft.com/office/drawing/2014/main" id="{1FCEF7E4-8494-44BA-9495-9F967125937F}"/>
              </a:ext>
            </a:extLst>
          </p:cNvPr>
          <p:cNvSpPr/>
          <p:nvPr userDrawn="1"/>
        </p:nvSpPr>
        <p:spPr>
          <a:xfrm>
            <a:off x="100611" y="6994675"/>
            <a:ext cx="1298095" cy="3395330"/>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sz="2673"/>
          </a:p>
        </p:txBody>
      </p:sp>
      <p:sp>
        <p:nvSpPr>
          <p:cNvPr id="5" name="Freeform: Shape 4">
            <a:extLst>
              <a:ext uri="{FF2B5EF4-FFF2-40B4-BE49-F238E27FC236}">
                <a16:creationId xmlns:a16="http://schemas.microsoft.com/office/drawing/2014/main" id="{D52FCF1B-F1CF-41E9-84C6-9D8022AAF358}"/>
              </a:ext>
            </a:extLst>
          </p:cNvPr>
          <p:cNvSpPr/>
          <p:nvPr userDrawn="1"/>
        </p:nvSpPr>
        <p:spPr>
          <a:xfrm>
            <a:off x="2070323" y="7675224"/>
            <a:ext cx="1037910" cy="2714781"/>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sz="2673"/>
          </a:p>
        </p:txBody>
      </p:sp>
      <p:sp>
        <p:nvSpPr>
          <p:cNvPr id="6" name="Freeform: Shape 5">
            <a:extLst>
              <a:ext uri="{FF2B5EF4-FFF2-40B4-BE49-F238E27FC236}">
                <a16:creationId xmlns:a16="http://schemas.microsoft.com/office/drawing/2014/main" id="{ABA80C23-9532-403F-8276-9AD3849FBC9A}"/>
              </a:ext>
            </a:extLst>
          </p:cNvPr>
          <p:cNvSpPr/>
          <p:nvPr userDrawn="1"/>
        </p:nvSpPr>
        <p:spPr>
          <a:xfrm rot="3600000" flipV="1">
            <a:off x="2181832" y="-515706"/>
            <a:ext cx="2620813" cy="3556855"/>
          </a:xfrm>
          <a:custGeom>
            <a:avLst/>
            <a:gdLst>
              <a:gd name="connsiteX0" fmla="*/ 1077528 w 1739424"/>
              <a:gd name="connsiteY0" fmla="*/ 398319 h 2395147"/>
              <a:gd name="connsiteX1" fmla="*/ 1067918 w 1739424"/>
              <a:gd name="connsiteY1" fmla="*/ 380004 h 2395147"/>
              <a:gd name="connsiteX2" fmla="*/ 1092561 w 1739424"/>
              <a:gd name="connsiteY2" fmla="*/ 411557 h 2395147"/>
              <a:gd name="connsiteX3" fmla="*/ 1093901 w 1739424"/>
              <a:gd name="connsiteY3" fmla="*/ 415398 h 2395147"/>
              <a:gd name="connsiteX4" fmla="*/ 1090150 w 1739424"/>
              <a:gd name="connsiteY4" fmla="*/ 414575 h 2395147"/>
              <a:gd name="connsiteX5" fmla="*/ 1077528 w 1739424"/>
              <a:gd name="connsiteY5" fmla="*/ 398319 h 2395147"/>
              <a:gd name="connsiteX6" fmla="*/ 1064970 w 1739424"/>
              <a:gd name="connsiteY6" fmla="*/ 378632 h 2395147"/>
              <a:gd name="connsiteX7" fmla="*/ 1065239 w 1739424"/>
              <a:gd name="connsiteY7" fmla="*/ 377535 h 2395147"/>
              <a:gd name="connsiteX8" fmla="*/ 1067113 w 1739424"/>
              <a:gd name="connsiteY8" fmla="*/ 379456 h 2395147"/>
              <a:gd name="connsiteX9" fmla="*/ 1064970 w 1739424"/>
              <a:gd name="connsiteY9" fmla="*/ 378632 h 2395147"/>
              <a:gd name="connsiteX10" fmla="*/ 1734633 w 1739424"/>
              <a:gd name="connsiteY10" fmla="*/ 2247062 h 2395147"/>
              <a:gd name="connsiteX11" fmla="*/ 1739424 w 1739424"/>
              <a:gd name="connsiteY11" fmla="*/ 2180709 h 2395147"/>
              <a:gd name="connsiteX12" fmla="*/ 1737481 w 1739424"/>
              <a:gd name="connsiteY12" fmla="*/ 2187429 h 2395147"/>
              <a:gd name="connsiteX13" fmla="*/ 1734633 w 1739424"/>
              <a:gd name="connsiteY13" fmla="*/ 2247062 h 2395147"/>
              <a:gd name="connsiteX14" fmla="*/ 51484 w 1739424"/>
              <a:gd name="connsiteY14" fmla="*/ 1299625 h 2395147"/>
              <a:gd name="connsiteX15" fmla="*/ 225973 w 1739424"/>
              <a:gd name="connsiteY15" fmla="*/ 1500814 h 2395147"/>
              <a:gd name="connsiteX16" fmla="*/ 421792 w 1739424"/>
              <a:gd name="connsiteY16" fmla="*/ 1544987 h 2395147"/>
              <a:gd name="connsiteX17" fmla="*/ 528944 w 1739424"/>
              <a:gd name="connsiteY17" fmla="*/ 1408075 h 2395147"/>
              <a:gd name="connsiteX18" fmla="*/ 515014 w 1739424"/>
              <a:gd name="connsiteY18" fmla="*/ 1396279 h 2395147"/>
              <a:gd name="connsiteX19" fmla="*/ 348661 w 1739424"/>
              <a:gd name="connsiteY19" fmla="*/ 1408350 h 2395147"/>
              <a:gd name="connsiteX20" fmla="*/ 279815 w 1739424"/>
              <a:gd name="connsiteY20" fmla="*/ 1396004 h 2395147"/>
              <a:gd name="connsiteX21" fmla="*/ 319463 w 1739424"/>
              <a:gd name="connsiteY21" fmla="*/ 1397376 h 2395147"/>
              <a:gd name="connsiteX22" fmla="*/ 483940 w 1739424"/>
              <a:gd name="connsiteY22" fmla="*/ 1374603 h 2395147"/>
              <a:gd name="connsiteX23" fmla="*/ 539659 w 1739424"/>
              <a:gd name="connsiteY23" fmla="*/ 1360061 h 2395147"/>
              <a:gd name="connsiteX24" fmla="*/ 725033 w 1739424"/>
              <a:gd name="connsiteY24" fmla="*/ 1297230 h 2395147"/>
              <a:gd name="connsiteX25" fmla="*/ 885491 w 1739424"/>
              <a:gd name="connsiteY25" fmla="*/ 1249489 h 2395147"/>
              <a:gd name="connsiteX26" fmla="*/ 965854 w 1739424"/>
              <a:gd name="connsiteY26" fmla="*/ 1237965 h 2395147"/>
              <a:gd name="connsiteX27" fmla="*/ 1140675 w 1739424"/>
              <a:gd name="connsiteY27" fmla="*/ 1261289 h 2395147"/>
              <a:gd name="connsiteX28" fmla="*/ 1430909 w 1739424"/>
              <a:gd name="connsiteY28" fmla="*/ 1481407 h 2395147"/>
              <a:gd name="connsiteX29" fmla="*/ 1549564 w 1739424"/>
              <a:gd name="connsiteY29" fmla="*/ 1651718 h 2395147"/>
              <a:gd name="connsiteX30" fmla="*/ 1557415 w 1739424"/>
              <a:gd name="connsiteY30" fmla="*/ 1670822 h 2395147"/>
              <a:gd name="connsiteX31" fmla="*/ 1555525 w 1739424"/>
              <a:gd name="connsiteY31" fmla="*/ 1670473 h 2395147"/>
              <a:gd name="connsiteX32" fmla="*/ 1398512 w 1739424"/>
              <a:gd name="connsiteY32" fmla="*/ 1652472 h 2395147"/>
              <a:gd name="connsiteX33" fmla="*/ 1046085 w 1739424"/>
              <a:gd name="connsiteY33" fmla="*/ 1706261 h 2395147"/>
              <a:gd name="connsiteX34" fmla="*/ 1003447 w 1739424"/>
              <a:gd name="connsiteY34" fmla="*/ 1719049 h 2395147"/>
              <a:gd name="connsiteX35" fmla="*/ 1087567 w 1739424"/>
              <a:gd name="connsiteY35" fmla="*/ 1688103 h 2395147"/>
              <a:gd name="connsiteX36" fmla="*/ 1370422 w 1739424"/>
              <a:gd name="connsiteY36" fmla="*/ 1632771 h 2395147"/>
              <a:gd name="connsiteX37" fmla="*/ 1376144 w 1739424"/>
              <a:gd name="connsiteY37" fmla="*/ 1623897 h 2395147"/>
              <a:gd name="connsiteX38" fmla="*/ 1329191 w 1739424"/>
              <a:gd name="connsiteY38" fmla="*/ 1578151 h 2395147"/>
              <a:gd name="connsiteX39" fmla="*/ 1229320 w 1739424"/>
              <a:gd name="connsiteY39" fmla="*/ 1559619 h 2395147"/>
              <a:gd name="connsiteX40" fmla="*/ 996653 w 1739424"/>
              <a:gd name="connsiteY40" fmla="*/ 1626677 h 2395147"/>
              <a:gd name="connsiteX41" fmla="*/ 863114 w 1739424"/>
              <a:gd name="connsiteY41" fmla="*/ 1736938 h 2395147"/>
              <a:gd name="connsiteX42" fmla="*/ 811586 w 1739424"/>
              <a:gd name="connsiteY42" fmla="*/ 1832416 h 2395147"/>
              <a:gd name="connsiteX43" fmla="*/ 807916 w 1739424"/>
              <a:gd name="connsiteY43" fmla="*/ 1845357 h 2395147"/>
              <a:gd name="connsiteX44" fmla="*/ 807963 w 1739424"/>
              <a:gd name="connsiteY44" fmla="*/ 1848892 h 2395147"/>
              <a:gd name="connsiteX45" fmla="*/ 879991 w 1739424"/>
              <a:gd name="connsiteY45" fmla="*/ 1820168 h 2395147"/>
              <a:gd name="connsiteX46" fmla="*/ 1011289 w 1739424"/>
              <a:gd name="connsiteY46" fmla="*/ 1801302 h 2395147"/>
              <a:gd name="connsiteX47" fmla="*/ 1249185 w 1739424"/>
              <a:gd name="connsiteY47" fmla="*/ 1765402 h 2395147"/>
              <a:gd name="connsiteX48" fmla="*/ 1343560 w 1739424"/>
              <a:gd name="connsiteY48" fmla="*/ 1722610 h 2395147"/>
              <a:gd name="connsiteX49" fmla="*/ 1376800 w 1739424"/>
              <a:gd name="connsiteY49" fmla="*/ 1677991 h 2395147"/>
              <a:gd name="connsiteX50" fmla="*/ 1387169 w 1739424"/>
              <a:gd name="connsiteY50" fmla="*/ 1672942 h 2395147"/>
              <a:gd name="connsiteX51" fmla="*/ 1500972 w 1739424"/>
              <a:gd name="connsiteY51" fmla="*/ 1682857 h 2395147"/>
              <a:gd name="connsiteX52" fmla="*/ 1566833 w 1739424"/>
              <a:gd name="connsiteY52" fmla="*/ 1693739 h 2395147"/>
              <a:gd name="connsiteX53" fmla="*/ 1593093 w 1739424"/>
              <a:gd name="connsiteY53" fmla="*/ 1757638 h 2395147"/>
              <a:gd name="connsiteX54" fmla="*/ 1627517 w 1739424"/>
              <a:gd name="connsiteY54" fmla="*/ 1871216 h 2395147"/>
              <a:gd name="connsiteX55" fmla="*/ 1642518 w 1739424"/>
              <a:gd name="connsiteY55" fmla="*/ 1943101 h 2395147"/>
              <a:gd name="connsiteX56" fmla="*/ 1641715 w 1739424"/>
              <a:gd name="connsiteY56" fmla="*/ 2189761 h 2395147"/>
              <a:gd name="connsiteX57" fmla="*/ 1669305 w 1739424"/>
              <a:gd name="connsiteY57" fmla="*/ 2379903 h 2395147"/>
              <a:gd name="connsiteX58" fmla="*/ 1669117 w 1739424"/>
              <a:gd name="connsiteY58" fmla="*/ 2383495 h 2395147"/>
              <a:gd name="connsiteX59" fmla="*/ 1722169 w 1739424"/>
              <a:gd name="connsiteY59" fmla="*/ 2376292 h 2395147"/>
              <a:gd name="connsiteX60" fmla="*/ 1680021 w 1739424"/>
              <a:gd name="connsiteY60" fmla="*/ 2119798 h 2395147"/>
              <a:gd name="connsiteX61" fmla="*/ 1684306 w 1739424"/>
              <a:gd name="connsiteY61" fmla="*/ 1712628 h 2395147"/>
              <a:gd name="connsiteX62" fmla="*/ 1631534 w 1739424"/>
              <a:gd name="connsiteY62" fmla="*/ 1258270 h 2395147"/>
              <a:gd name="connsiteX63" fmla="*/ 1545546 w 1739424"/>
              <a:gd name="connsiteY63" fmla="*/ 1033010 h 2395147"/>
              <a:gd name="connsiteX64" fmla="*/ 1482058 w 1739424"/>
              <a:gd name="connsiteY64" fmla="*/ 912011 h 2395147"/>
              <a:gd name="connsiteX65" fmla="*/ 1482326 w 1739424"/>
              <a:gd name="connsiteY65" fmla="*/ 893903 h 2395147"/>
              <a:gd name="connsiteX66" fmla="*/ 1498131 w 1739424"/>
              <a:gd name="connsiteY66" fmla="*/ 852199 h 2395147"/>
              <a:gd name="connsiteX67" fmla="*/ 1490363 w 1739424"/>
              <a:gd name="connsiteY67" fmla="*/ 758088 h 2395147"/>
              <a:gd name="connsiteX68" fmla="*/ 1392854 w 1739424"/>
              <a:gd name="connsiteY68" fmla="*/ 556701 h 2395147"/>
              <a:gd name="connsiteX69" fmla="*/ 1132209 w 1739424"/>
              <a:gd name="connsiteY69" fmla="*/ 271353 h 2395147"/>
              <a:gd name="connsiteX70" fmla="*/ 813699 w 1739424"/>
              <a:gd name="connsiteY70" fmla="*/ 1097 h 2395147"/>
              <a:gd name="connsiteX71" fmla="*/ 810218 w 1739424"/>
              <a:gd name="connsiteY71" fmla="*/ 0 h 2395147"/>
              <a:gd name="connsiteX72" fmla="*/ 810486 w 1739424"/>
              <a:gd name="connsiteY72" fmla="*/ 4391 h 2395147"/>
              <a:gd name="connsiteX73" fmla="*/ 914155 w 1739424"/>
              <a:gd name="connsiteY73" fmla="*/ 340496 h 2395147"/>
              <a:gd name="connsiteX74" fmla="*/ 1228378 w 1739424"/>
              <a:gd name="connsiteY74" fmla="*/ 826682 h 2395147"/>
              <a:gd name="connsiteX75" fmla="*/ 1341690 w 1739424"/>
              <a:gd name="connsiteY75" fmla="*/ 917499 h 2395147"/>
              <a:gd name="connsiteX76" fmla="*/ 1412410 w 1739424"/>
              <a:gd name="connsiteY76" fmla="*/ 934785 h 2395147"/>
              <a:gd name="connsiteX77" fmla="*/ 1420713 w 1739424"/>
              <a:gd name="connsiteY77" fmla="*/ 920793 h 2395147"/>
              <a:gd name="connsiteX78" fmla="*/ 1351601 w 1739424"/>
              <a:gd name="connsiteY78" fmla="*/ 800342 h 2395147"/>
              <a:gd name="connsiteX79" fmla="*/ 1099795 w 1739424"/>
              <a:gd name="connsiteY79" fmla="*/ 430764 h 2395147"/>
              <a:gd name="connsiteX80" fmla="*/ 1092829 w 1739424"/>
              <a:gd name="connsiteY80" fmla="*/ 418142 h 2395147"/>
              <a:gd name="connsiteX81" fmla="*/ 1101403 w 1739424"/>
              <a:gd name="connsiteY81" fmla="*/ 424179 h 2395147"/>
              <a:gd name="connsiteX82" fmla="*/ 1305794 w 1739424"/>
              <a:gd name="connsiteY82" fmla="*/ 694435 h 2395147"/>
              <a:gd name="connsiteX83" fmla="*/ 1424463 w 1739424"/>
              <a:gd name="connsiteY83" fmla="*/ 872227 h 2395147"/>
              <a:gd name="connsiteX84" fmla="*/ 1500810 w 1739424"/>
              <a:gd name="connsiteY84" fmla="*/ 1008316 h 2395147"/>
              <a:gd name="connsiteX85" fmla="*/ 1610640 w 1739424"/>
              <a:gd name="connsiteY85" fmla="*/ 1310125 h 2395147"/>
              <a:gd name="connsiteX86" fmla="*/ 1646268 w 1739424"/>
              <a:gd name="connsiteY86" fmla="*/ 1762565 h 2395147"/>
              <a:gd name="connsiteX87" fmla="*/ 1643589 w 1739424"/>
              <a:gd name="connsiteY87" fmla="*/ 1766407 h 2395147"/>
              <a:gd name="connsiteX88" fmla="*/ 1637160 w 1739424"/>
              <a:gd name="connsiteY88" fmla="*/ 1747474 h 2395147"/>
              <a:gd name="connsiteX89" fmla="*/ 1480720 w 1739424"/>
              <a:gd name="connsiteY89" fmla="*/ 1478590 h 2395147"/>
              <a:gd name="connsiteX90" fmla="*/ 1140741 w 1739424"/>
              <a:gd name="connsiteY90" fmla="*/ 1210217 h 2395147"/>
              <a:gd name="connsiteX91" fmla="*/ 942550 w 1739424"/>
              <a:gd name="connsiteY91" fmla="*/ 1071697 h 2395147"/>
              <a:gd name="connsiteX92" fmla="*/ 710299 w 1739424"/>
              <a:gd name="connsiteY92" fmla="*/ 861253 h 2395147"/>
              <a:gd name="connsiteX93" fmla="*/ 706012 w 1739424"/>
              <a:gd name="connsiteY93" fmla="*/ 845339 h 2395147"/>
              <a:gd name="connsiteX94" fmla="*/ 722086 w 1739424"/>
              <a:gd name="connsiteY94" fmla="*/ 767417 h 2395147"/>
              <a:gd name="connsiteX95" fmla="*/ 679759 w 1739424"/>
              <a:gd name="connsiteY95" fmla="*/ 625567 h 2395147"/>
              <a:gd name="connsiteX96" fmla="*/ 497603 w 1739424"/>
              <a:gd name="connsiteY96" fmla="*/ 336106 h 2395147"/>
              <a:gd name="connsiteX97" fmla="*/ 396076 w 1739424"/>
              <a:gd name="connsiteY97" fmla="*/ 177244 h 2395147"/>
              <a:gd name="connsiteX98" fmla="*/ 359644 w 1739424"/>
              <a:gd name="connsiteY98" fmla="*/ 72707 h 2395147"/>
              <a:gd name="connsiteX99" fmla="*/ 355893 w 1739424"/>
              <a:gd name="connsiteY99" fmla="*/ 76001 h 2395147"/>
              <a:gd name="connsiteX100" fmla="*/ 345714 w 1739424"/>
              <a:gd name="connsiteY100" fmla="*/ 92187 h 2395147"/>
              <a:gd name="connsiteX101" fmla="*/ 293210 w 1739424"/>
              <a:gd name="connsiteY101" fmla="*/ 237881 h 2395147"/>
              <a:gd name="connsiteX102" fmla="*/ 300978 w 1739424"/>
              <a:gd name="connsiteY102" fmla="*/ 485638 h 2395147"/>
              <a:gd name="connsiteX103" fmla="*/ 445633 w 1739424"/>
              <a:gd name="connsiteY103" fmla="*/ 798970 h 2395147"/>
              <a:gd name="connsiteX104" fmla="*/ 557339 w 1739424"/>
              <a:gd name="connsiteY104" fmla="*/ 888690 h 2395147"/>
              <a:gd name="connsiteX105" fmla="*/ 648686 w 1739424"/>
              <a:gd name="connsiteY105" fmla="*/ 895823 h 2395147"/>
              <a:gd name="connsiteX106" fmla="*/ 652705 w 1739424"/>
              <a:gd name="connsiteY106" fmla="*/ 881283 h 2395147"/>
              <a:gd name="connsiteX107" fmla="*/ 449383 w 1739424"/>
              <a:gd name="connsiteY107" fmla="*/ 525148 h 2395147"/>
              <a:gd name="connsiteX108" fmla="*/ 404113 w 1739424"/>
              <a:gd name="connsiteY108" fmla="*/ 405521 h 2395147"/>
              <a:gd name="connsiteX109" fmla="*/ 430098 w 1739424"/>
              <a:gd name="connsiteY109" fmla="*/ 463414 h 2395147"/>
              <a:gd name="connsiteX110" fmla="*/ 699315 w 1739424"/>
              <a:gd name="connsiteY110" fmla="*/ 892806 h 2395147"/>
              <a:gd name="connsiteX111" fmla="*/ 1003893 w 1739424"/>
              <a:gd name="connsiteY111" fmla="*/ 1157849 h 2395147"/>
              <a:gd name="connsiteX112" fmla="*/ 1056131 w 1739424"/>
              <a:gd name="connsiteY112" fmla="*/ 1196809 h 2395147"/>
              <a:gd name="connsiteX113" fmla="*/ 1026396 w 1739424"/>
              <a:gd name="connsiteY113" fmla="*/ 1194890 h 2395147"/>
              <a:gd name="connsiteX114" fmla="*/ 847988 w 1739424"/>
              <a:gd name="connsiteY114" fmla="*/ 1218760 h 2395147"/>
              <a:gd name="connsiteX115" fmla="*/ 525462 w 1739424"/>
              <a:gd name="connsiteY115" fmla="*/ 1334545 h 2395147"/>
              <a:gd name="connsiteX116" fmla="*/ 506711 w 1739424"/>
              <a:gd name="connsiteY116" fmla="*/ 1327960 h 2395147"/>
              <a:gd name="connsiteX117" fmla="*/ 302050 w 1739424"/>
              <a:gd name="connsiteY117" fmla="*/ 1262933 h 2395147"/>
              <a:gd name="connsiteX118" fmla="*/ 0 w 1739424"/>
              <a:gd name="connsiteY118" fmla="*/ 1208733 h 2395147"/>
              <a:gd name="connsiteX119" fmla="*/ 51484 w 1739424"/>
              <a:gd name="connsiteY119" fmla="*/ 1299625 h 239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739424" h="2395147">
                <a:moveTo>
                  <a:pt x="1077528" y="398319"/>
                </a:moveTo>
                <a:cubicBezTo>
                  <a:pt x="1073409" y="392832"/>
                  <a:pt x="1069793" y="387001"/>
                  <a:pt x="1067918" y="380004"/>
                </a:cubicBezTo>
                <a:cubicBezTo>
                  <a:pt x="1077560" y="389333"/>
                  <a:pt x="1085061" y="400308"/>
                  <a:pt x="1092561" y="411557"/>
                </a:cubicBezTo>
                <a:cubicBezTo>
                  <a:pt x="1093366" y="412654"/>
                  <a:pt x="1095240" y="413478"/>
                  <a:pt x="1093901" y="415398"/>
                </a:cubicBezTo>
                <a:cubicBezTo>
                  <a:pt x="1092295" y="417319"/>
                  <a:pt x="1091222" y="415673"/>
                  <a:pt x="1090150" y="414575"/>
                </a:cubicBezTo>
                <a:cubicBezTo>
                  <a:pt x="1086267" y="408951"/>
                  <a:pt x="1081646" y="403807"/>
                  <a:pt x="1077528" y="398319"/>
                </a:cubicBezTo>
                <a:close/>
                <a:moveTo>
                  <a:pt x="1064970" y="378632"/>
                </a:moveTo>
                <a:cubicBezTo>
                  <a:pt x="1064970" y="378359"/>
                  <a:pt x="1065239" y="377810"/>
                  <a:pt x="1065239" y="377535"/>
                </a:cubicBezTo>
                <a:lnTo>
                  <a:pt x="1067113" y="379456"/>
                </a:lnTo>
                <a:cubicBezTo>
                  <a:pt x="1066310" y="380279"/>
                  <a:pt x="1065507" y="380004"/>
                  <a:pt x="1064970" y="378632"/>
                </a:cubicBezTo>
                <a:close/>
                <a:moveTo>
                  <a:pt x="1734633" y="2247062"/>
                </a:moveTo>
                <a:lnTo>
                  <a:pt x="1739424" y="2180709"/>
                </a:lnTo>
                <a:lnTo>
                  <a:pt x="1737481" y="2187429"/>
                </a:lnTo>
                <a:cubicBezTo>
                  <a:pt x="1736531" y="2207307"/>
                  <a:pt x="1735583" y="2227184"/>
                  <a:pt x="1734633" y="2247062"/>
                </a:cubicBezTo>
                <a:close/>
                <a:moveTo>
                  <a:pt x="51484" y="1299625"/>
                </a:moveTo>
                <a:cubicBezTo>
                  <a:pt x="107250" y="1386350"/>
                  <a:pt x="173250" y="1458783"/>
                  <a:pt x="225973" y="1500814"/>
                </a:cubicBezTo>
                <a:cubicBezTo>
                  <a:pt x="296271" y="1556856"/>
                  <a:pt x="349466" y="1562823"/>
                  <a:pt x="421792" y="1544987"/>
                </a:cubicBezTo>
                <a:cubicBezTo>
                  <a:pt x="494924" y="1526879"/>
                  <a:pt x="532962" y="1478041"/>
                  <a:pt x="528944" y="1408075"/>
                </a:cubicBezTo>
                <a:cubicBezTo>
                  <a:pt x="528409" y="1397649"/>
                  <a:pt x="526265" y="1394083"/>
                  <a:pt x="515014" y="1396279"/>
                </a:cubicBezTo>
                <a:cubicBezTo>
                  <a:pt x="460099" y="1406978"/>
                  <a:pt x="404648" y="1412191"/>
                  <a:pt x="348661" y="1408350"/>
                </a:cubicBezTo>
                <a:cubicBezTo>
                  <a:pt x="326160" y="1406978"/>
                  <a:pt x="303657" y="1403412"/>
                  <a:pt x="279815" y="1396004"/>
                </a:cubicBezTo>
                <a:cubicBezTo>
                  <a:pt x="294818" y="1392986"/>
                  <a:pt x="307139" y="1396827"/>
                  <a:pt x="319463" y="1397376"/>
                </a:cubicBezTo>
                <a:cubicBezTo>
                  <a:pt x="375717" y="1400120"/>
                  <a:pt x="429829" y="1388870"/>
                  <a:pt x="483940" y="1374603"/>
                </a:cubicBezTo>
                <a:cubicBezTo>
                  <a:pt x="502424" y="1369665"/>
                  <a:pt x="521443" y="1365549"/>
                  <a:pt x="539659" y="1360061"/>
                </a:cubicBezTo>
                <a:cubicBezTo>
                  <a:pt x="602343" y="1341953"/>
                  <a:pt x="663419" y="1318632"/>
                  <a:pt x="725033" y="1297230"/>
                </a:cubicBezTo>
                <a:cubicBezTo>
                  <a:pt x="777804" y="1278847"/>
                  <a:pt x="831379" y="1263208"/>
                  <a:pt x="885491" y="1249489"/>
                </a:cubicBezTo>
                <a:lnTo>
                  <a:pt x="965854" y="1237965"/>
                </a:lnTo>
                <a:cubicBezTo>
                  <a:pt x="1008386" y="1239932"/>
                  <a:pt x="1063167" y="1220715"/>
                  <a:pt x="1140675" y="1261289"/>
                </a:cubicBezTo>
                <a:cubicBezTo>
                  <a:pt x="1218186" y="1301862"/>
                  <a:pt x="1362760" y="1416335"/>
                  <a:pt x="1430909" y="1481407"/>
                </a:cubicBezTo>
                <a:cubicBezTo>
                  <a:pt x="1499057" y="1546478"/>
                  <a:pt x="1516795" y="1586751"/>
                  <a:pt x="1549564" y="1651718"/>
                </a:cubicBezTo>
                <a:lnTo>
                  <a:pt x="1557415" y="1670822"/>
                </a:lnTo>
                <a:lnTo>
                  <a:pt x="1555525" y="1670473"/>
                </a:lnTo>
                <a:cubicBezTo>
                  <a:pt x="1503614" y="1661478"/>
                  <a:pt x="1446534" y="1653334"/>
                  <a:pt x="1398512" y="1652472"/>
                </a:cubicBezTo>
                <a:cubicBezTo>
                  <a:pt x="1277780" y="1650277"/>
                  <a:pt x="1160915" y="1670735"/>
                  <a:pt x="1046085" y="1706261"/>
                </a:cubicBezTo>
                <a:cubicBezTo>
                  <a:pt x="1031962" y="1710529"/>
                  <a:pt x="1017823" y="1715069"/>
                  <a:pt x="1003447" y="1719049"/>
                </a:cubicBezTo>
                <a:cubicBezTo>
                  <a:pt x="1030832" y="1706926"/>
                  <a:pt x="1059271" y="1697451"/>
                  <a:pt x="1087567" y="1688103"/>
                </a:cubicBezTo>
                <a:cubicBezTo>
                  <a:pt x="1179405" y="1657507"/>
                  <a:pt x="1273537" y="1637923"/>
                  <a:pt x="1370422" y="1632771"/>
                </a:cubicBezTo>
                <a:cubicBezTo>
                  <a:pt x="1377778" y="1632422"/>
                  <a:pt x="1379106" y="1630739"/>
                  <a:pt x="1376144" y="1623897"/>
                </a:cubicBezTo>
                <a:cubicBezTo>
                  <a:pt x="1366655" y="1602111"/>
                  <a:pt x="1350034" y="1587888"/>
                  <a:pt x="1329191" y="1578151"/>
                </a:cubicBezTo>
                <a:cubicBezTo>
                  <a:pt x="1297530" y="1563385"/>
                  <a:pt x="1263689" y="1559482"/>
                  <a:pt x="1229320" y="1559619"/>
                </a:cubicBezTo>
                <a:cubicBezTo>
                  <a:pt x="1145365" y="1560020"/>
                  <a:pt x="1068453" y="1584359"/>
                  <a:pt x="996653" y="1626677"/>
                </a:cubicBezTo>
                <a:cubicBezTo>
                  <a:pt x="946428" y="1656370"/>
                  <a:pt x="899719" y="1690631"/>
                  <a:pt x="863114" y="1736938"/>
                </a:cubicBezTo>
                <a:cubicBezTo>
                  <a:pt x="840384" y="1765651"/>
                  <a:pt x="822768" y="1797268"/>
                  <a:pt x="811586" y="1832416"/>
                </a:cubicBezTo>
                <a:cubicBezTo>
                  <a:pt x="810229" y="1836675"/>
                  <a:pt x="809000" y="1841079"/>
                  <a:pt x="807916" y="1845357"/>
                </a:cubicBezTo>
                <a:cubicBezTo>
                  <a:pt x="807864" y="1846169"/>
                  <a:pt x="807939" y="1847124"/>
                  <a:pt x="807963" y="1848892"/>
                </a:cubicBezTo>
                <a:cubicBezTo>
                  <a:pt x="831400" y="1836927"/>
                  <a:pt x="855096" y="1827287"/>
                  <a:pt x="879991" y="1820168"/>
                </a:cubicBezTo>
                <a:cubicBezTo>
                  <a:pt x="922865" y="1807938"/>
                  <a:pt x="966993" y="1803800"/>
                  <a:pt x="1011289" y="1801302"/>
                </a:cubicBezTo>
                <a:cubicBezTo>
                  <a:pt x="1091805" y="1797289"/>
                  <a:pt x="1171657" y="1788752"/>
                  <a:pt x="1249185" y="1765402"/>
                </a:cubicBezTo>
                <a:cubicBezTo>
                  <a:pt x="1282546" y="1755423"/>
                  <a:pt x="1315560" y="1744472"/>
                  <a:pt x="1343560" y="1722610"/>
                </a:cubicBezTo>
                <a:cubicBezTo>
                  <a:pt x="1358845" y="1710673"/>
                  <a:pt x="1371004" y="1696638"/>
                  <a:pt x="1376800" y="1677991"/>
                </a:cubicBezTo>
                <a:cubicBezTo>
                  <a:pt x="1378851" y="1671330"/>
                  <a:pt x="1382967" y="1672813"/>
                  <a:pt x="1387169" y="1672942"/>
                </a:cubicBezTo>
                <a:cubicBezTo>
                  <a:pt x="1424336" y="1673661"/>
                  <a:pt x="1463273" y="1677620"/>
                  <a:pt x="1500972" y="1682857"/>
                </a:cubicBezTo>
                <a:lnTo>
                  <a:pt x="1566833" y="1693739"/>
                </a:lnTo>
                <a:lnTo>
                  <a:pt x="1593093" y="1757638"/>
                </a:lnTo>
                <a:cubicBezTo>
                  <a:pt x="1605907" y="1794995"/>
                  <a:pt x="1617203" y="1833627"/>
                  <a:pt x="1627517" y="1871216"/>
                </a:cubicBezTo>
                <a:cubicBezTo>
                  <a:pt x="1633946" y="1894812"/>
                  <a:pt x="1643322" y="1918133"/>
                  <a:pt x="1642518" y="1943101"/>
                </a:cubicBezTo>
                <a:cubicBezTo>
                  <a:pt x="1640107" y="2025412"/>
                  <a:pt x="1638499" y="2107725"/>
                  <a:pt x="1641715" y="2189761"/>
                </a:cubicBezTo>
                <a:cubicBezTo>
                  <a:pt x="1644125" y="2253964"/>
                  <a:pt x="1644928" y="2318717"/>
                  <a:pt x="1669305" y="2379903"/>
                </a:cubicBezTo>
                <a:cubicBezTo>
                  <a:pt x="1669242" y="2381100"/>
                  <a:pt x="1669180" y="2382297"/>
                  <a:pt x="1669117" y="2383495"/>
                </a:cubicBezTo>
                <a:cubicBezTo>
                  <a:pt x="1673135" y="2372016"/>
                  <a:pt x="1720350" y="2420240"/>
                  <a:pt x="1722169" y="2376292"/>
                </a:cubicBezTo>
                <a:cubicBezTo>
                  <a:pt x="1711719" y="2312911"/>
                  <a:pt x="1681361" y="2183726"/>
                  <a:pt x="1680021" y="2119798"/>
                </a:cubicBezTo>
                <a:cubicBezTo>
                  <a:pt x="1677610" y="1983983"/>
                  <a:pt x="1684308" y="1848168"/>
                  <a:pt x="1684306" y="1712628"/>
                </a:cubicBezTo>
                <a:cubicBezTo>
                  <a:pt x="1684306" y="1558981"/>
                  <a:pt x="1673055" y="1406703"/>
                  <a:pt x="1631534" y="1258270"/>
                </a:cubicBezTo>
                <a:cubicBezTo>
                  <a:pt x="1609835" y="1180348"/>
                  <a:pt x="1581442" y="1105169"/>
                  <a:pt x="1545546" y="1033010"/>
                </a:cubicBezTo>
                <a:cubicBezTo>
                  <a:pt x="1520632" y="975301"/>
                  <a:pt x="1492596" y="935197"/>
                  <a:pt x="1482058" y="912011"/>
                </a:cubicBezTo>
                <a:cubicBezTo>
                  <a:pt x="1478307" y="905426"/>
                  <a:pt x="1477504" y="900763"/>
                  <a:pt x="1482326" y="893903"/>
                </a:cubicBezTo>
                <a:cubicBezTo>
                  <a:pt x="1491434" y="881558"/>
                  <a:pt x="1495452" y="867289"/>
                  <a:pt x="1498131" y="852199"/>
                </a:cubicBezTo>
                <a:cubicBezTo>
                  <a:pt x="1504024" y="820097"/>
                  <a:pt x="1498131" y="788819"/>
                  <a:pt x="1490363" y="758088"/>
                </a:cubicBezTo>
                <a:cubicBezTo>
                  <a:pt x="1471344" y="684284"/>
                  <a:pt x="1433840" y="619531"/>
                  <a:pt x="1392854" y="556701"/>
                </a:cubicBezTo>
                <a:cubicBezTo>
                  <a:pt x="1321331" y="446953"/>
                  <a:pt x="1229715" y="356135"/>
                  <a:pt x="1132209" y="271353"/>
                </a:cubicBezTo>
                <a:cubicBezTo>
                  <a:pt x="1027199" y="179713"/>
                  <a:pt x="917637" y="94109"/>
                  <a:pt x="813699" y="1097"/>
                </a:cubicBezTo>
                <a:cubicBezTo>
                  <a:pt x="812897" y="275"/>
                  <a:pt x="811557" y="275"/>
                  <a:pt x="810218" y="0"/>
                </a:cubicBezTo>
                <a:cubicBezTo>
                  <a:pt x="810218" y="1920"/>
                  <a:pt x="810218" y="3292"/>
                  <a:pt x="810486" y="4391"/>
                </a:cubicBezTo>
                <a:cubicBezTo>
                  <a:pt x="830845" y="120998"/>
                  <a:pt x="868080" y="232118"/>
                  <a:pt x="914155" y="340496"/>
                </a:cubicBezTo>
                <a:cubicBezTo>
                  <a:pt x="991303" y="521307"/>
                  <a:pt x="1092561" y="685930"/>
                  <a:pt x="1228378" y="826682"/>
                </a:cubicBezTo>
                <a:cubicBezTo>
                  <a:pt x="1262397" y="861803"/>
                  <a:pt x="1298293" y="894726"/>
                  <a:pt x="1341690" y="917499"/>
                </a:cubicBezTo>
                <a:cubicBezTo>
                  <a:pt x="1363924" y="929022"/>
                  <a:pt x="1387228" y="936431"/>
                  <a:pt x="1412410" y="934785"/>
                </a:cubicBezTo>
                <a:cubicBezTo>
                  <a:pt x="1427143" y="933960"/>
                  <a:pt x="1427411" y="933688"/>
                  <a:pt x="1420713" y="920793"/>
                </a:cubicBezTo>
                <a:cubicBezTo>
                  <a:pt x="1399015" y="879911"/>
                  <a:pt x="1375709" y="839852"/>
                  <a:pt x="1351601" y="800342"/>
                </a:cubicBezTo>
                <a:cubicBezTo>
                  <a:pt x="1273648" y="672759"/>
                  <a:pt x="1185784" y="552310"/>
                  <a:pt x="1099795" y="430764"/>
                </a:cubicBezTo>
                <a:cubicBezTo>
                  <a:pt x="1097116" y="426923"/>
                  <a:pt x="1093098" y="423630"/>
                  <a:pt x="1092829" y="418142"/>
                </a:cubicBezTo>
                <a:cubicBezTo>
                  <a:pt x="1098455" y="417594"/>
                  <a:pt x="1099527" y="421710"/>
                  <a:pt x="1101403" y="424179"/>
                </a:cubicBezTo>
                <a:cubicBezTo>
                  <a:pt x="1170247" y="513625"/>
                  <a:pt x="1239895" y="602520"/>
                  <a:pt x="1305794" y="694435"/>
                </a:cubicBezTo>
                <a:cubicBezTo>
                  <a:pt x="1347316" y="752328"/>
                  <a:pt x="1387228" y="811318"/>
                  <a:pt x="1424463" y="872227"/>
                </a:cubicBezTo>
                <a:cubicBezTo>
                  <a:pt x="1451519" y="916677"/>
                  <a:pt x="1476165" y="962497"/>
                  <a:pt x="1500810" y="1008316"/>
                </a:cubicBezTo>
                <a:cubicBezTo>
                  <a:pt x="1531839" y="1081300"/>
                  <a:pt x="1586397" y="1184417"/>
                  <a:pt x="1610640" y="1310125"/>
                </a:cubicBezTo>
                <a:cubicBezTo>
                  <a:pt x="1644660" y="1459110"/>
                  <a:pt x="1650018" y="1610562"/>
                  <a:pt x="1646268" y="1762565"/>
                </a:cubicBezTo>
                <a:cubicBezTo>
                  <a:pt x="1646268" y="1763937"/>
                  <a:pt x="1647071" y="1766407"/>
                  <a:pt x="1643589" y="1766407"/>
                </a:cubicBezTo>
                <a:lnTo>
                  <a:pt x="1637160" y="1747474"/>
                </a:lnTo>
                <a:cubicBezTo>
                  <a:pt x="1602603" y="1647053"/>
                  <a:pt x="1563456" y="1568132"/>
                  <a:pt x="1480720" y="1478590"/>
                </a:cubicBezTo>
                <a:cubicBezTo>
                  <a:pt x="1397982" y="1389046"/>
                  <a:pt x="1230435" y="1278034"/>
                  <a:pt x="1140741" y="1210217"/>
                </a:cubicBezTo>
                <a:cubicBezTo>
                  <a:pt x="1051045" y="1142403"/>
                  <a:pt x="1014290" y="1129857"/>
                  <a:pt x="942550" y="1071697"/>
                </a:cubicBezTo>
                <a:cubicBezTo>
                  <a:pt x="870809" y="1013535"/>
                  <a:pt x="780483" y="939723"/>
                  <a:pt x="710299" y="861253"/>
                </a:cubicBezTo>
                <a:cubicBezTo>
                  <a:pt x="706280" y="856863"/>
                  <a:pt x="700922" y="853846"/>
                  <a:pt x="706012" y="845339"/>
                </a:cubicBezTo>
                <a:cubicBezTo>
                  <a:pt x="720210" y="821469"/>
                  <a:pt x="723692" y="795129"/>
                  <a:pt x="722086" y="767417"/>
                </a:cubicBezTo>
                <a:cubicBezTo>
                  <a:pt x="719139" y="716659"/>
                  <a:pt x="700119" y="670839"/>
                  <a:pt x="679759" y="625567"/>
                </a:cubicBezTo>
                <a:cubicBezTo>
                  <a:pt x="632613" y="520209"/>
                  <a:pt x="567787" y="426373"/>
                  <a:pt x="497603" y="336106"/>
                </a:cubicBezTo>
                <a:cubicBezTo>
                  <a:pt x="459296" y="286170"/>
                  <a:pt x="422864" y="234862"/>
                  <a:pt x="396076" y="177244"/>
                </a:cubicBezTo>
                <a:cubicBezTo>
                  <a:pt x="380539" y="143770"/>
                  <a:pt x="368752" y="109200"/>
                  <a:pt x="359644" y="72707"/>
                </a:cubicBezTo>
                <a:cubicBezTo>
                  <a:pt x="357769" y="74354"/>
                  <a:pt x="356698" y="75177"/>
                  <a:pt x="355893" y="76001"/>
                </a:cubicBezTo>
                <a:cubicBezTo>
                  <a:pt x="352411" y="81214"/>
                  <a:pt x="348930" y="86702"/>
                  <a:pt x="345714" y="92187"/>
                </a:cubicBezTo>
                <a:cubicBezTo>
                  <a:pt x="319195" y="137460"/>
                  <a:pt x="302318" y="186298"/>
                  <a:pt x="293210" y="237881"/>
                </a:cubicBezTo>
                <a:cubicBezTo>
                  <a:pt x="278477" y="321014"/>
                  <a:pt x="285709" y="403600"/>
                  <a:pt x="300978" y="485638"/>
                </a:cubicBezTo>
                <a:cubicBezTo>
                  <a:pt x="322945" y="602795"/>
                  <a:pt x="368485" y="708427"/>
                  <a:pt x="445633" y="798970"/>
                </a:cubicBezTo>
                <a:cubicBezTo>
                  <a:pt x="477244" y="836010"/>
                  <a:pt x="512603" y="868661"/>
                  <a:pt x="557339" y="888690"/>
                </a:cubicBezTo>
                <a:cubicBezTo>
                  <a:pt x="586806" y="901860"/>
                  <a:pt x="617075" y="906251"/>
                  <a:pt x="648686" y="895823"/>
                </a:cubicBezTo>
                <a:cubicBezTo>
                  <a:pt x="658597" y="892531"/>
                  <a:pt x="659134" y="889513"/>
                  <a:pt x="652705" y="881283"/>
                </a:cubicBezTo>
                <a:cubicBezTo>
                  <a:pt x="568590" y="772357"/>
                  <a:pt x="502156" y="652731"/>
                  <a:pt x="449383" y="525148"/>
                </a:cubicBezTo>
                <a:cubicBezTo>
                  <a:pt x="433043" y="485913"/>
                  <a:pt x="416703" y="446403"/>
                  <a:pt x="404113" y="405521"/>
                </a:cubicBezTo>
                <a:cubicBezTo>
                  <a:pt x="413219" y="424727"/>
                  <a:pt x="421524" y="444207"/>
                  <a:pt x="430098" y="463414"/>
                </a:cubicBezTo>
                <a:cubicBezTo>
                  <a:pt x="498942" y="620354"/>
                  <a:pt x="585466" y="765223"/>
                  <a:pt x="699315" y="892806"/>
                </a:cubicBezTo>
                <a:cubicBezTo>
                  <a:pt x="789859" y="994324"/>
                  <a:pt x="944425" y="1107182"/>
                  <a:pt x="1003893" y="1157849"/>
                </a:cubicBezTo>
                <a:cubicBezTo>
                  <a:pt x="1063363" y="1208516"/>
                  <a:pt x="1052380" y="1190636"/>
                  <a:pt x="1056131" y="1196809"/>
                </a:cubicBezTo>
                <a:lnTo>
                  <a:pt x="1026396" y="1194890"/>
                </a:lnTo>
                <a:cubicBezTo>
                  <a:pt x="965588" y="1191871"/>
                  <a:pt x="906386" y="1202297"/>
                  <a:pt x="847988" y="1218760"/>
                </a:cubicBezTo>
                <a:cubicBezTo>
                  <a:pt x="737889" y="1250038"/>
                  <a:pt x="632344" y="1294212"/>
                  <a:pt x="525462" y="1334545"/>
                </a:cubicBezTo>
                <a:cubicBezTo>
                  <a:pt x="516622" y="1337837"/>
                  <a:pt x="511532" y="1338934"/>
                  <a:pt x="506711" y="1327960"/>
                </a:cubicBezTo>
                <a:cubicBezTo>
                  <a:pt x="468939" y="1241807"/>
                  <a:pt x="387055" y="1245709"/>
                  <a:pt x="302050" y="1262933"/>
                </a:cubicBezTo>
                <a:cubicBezTo>
                  <a:pt x="225689" y="1278407"/>
                  <a:pt x="119549" y="1258220"/>
                  <a:pt x="0" y="1208733"/>
                </a:cubicBezTo>
                <a:cubicBezTo>
                  <a:pt x="15444" y="1240221"/>
                  <a:pt x="32896" y="1270717"/>
                  <a:pt x="51484" y="1299625"/>
                </a:cubicBezTo>
                <a:close/>
              </a:path>
            </a:pathLst>
          </a:custGeom>
          <a:solidFill>
            <a:schemeClr val="bg1">
              <a:alpha val="70000"/>
            </a:schemeClr>
          </a:solidFill>
          <a:ln w="6727" cap="flat">
            <a:noFill/>
            <a:prstDash val="solid"/>
            <a:miter/>
          </a:ln>
        </p:spPr>
        <p:txBody>
          <a:bodyPr wrap="square" rtlCol="0" anchor="ctr">
            <a:noAutofit/>
          </a:bodyPr>
          <a:lstStyle/>
          <a:p>
            <a:endParaRPr lang="en-US" sz="2673" dirty="0"/>
          </a:p>
        </p:txBody>
      </p:sp>
      <p:sp>
        <p:nvSpPr>
          <p:cNvPr id="7" name="Oval 6">
            <a:extLst>
              <a:ext uri="{FF2B5EF4-FFF2-40B4-BE49-F238E27FC236}">
                <a16:creationId xmlns:a16="http://schemas.microsoft.com/office/drawing/2014/main" id="{B11CEBA1-0EDA-4340-A4AD-56B021D0A009}"/>
              </a:ext>
            </a:extLst>
          </p:cNvPr>
          <p:cNvSpPr/>
          <p:nvPr userDrawn="1"/>
        </p:nvSpPr>
        <p:spPr>
          <a:xfrm>
            <a:off x="822153" y="5088398"/>
            <a:ext cx="676362" cy="68623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8" name="Oval 7">
            <a:extLst>
              <a:ext uri="{FF2B5EF4-FFF2-40B4-BE49-F238E27FC236}">
                <a16:creationId xmlns:a16="http://schemas.microsoft.com/office/drawing/2014/main" id="{BCF2F2F2-DE5A-4BD1-85CE-DD9ECFCBD255}"/>
              </a:ext>
            </a:extLst>
          </p:cNvPr>
          <p:cNvSpPr/>
          <p:nvPr userDrawn="1"/>
        </p:nvSpPr>
        <p:spPr>
          <a:xfrm>
            <a:off x="3613482" y="5416921"/>
            <a:ext cx="689246" cy="6993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9" name="Oval 8">
            <a:extLst>
              <a:ext uri="{FF2B5EF4-FFF2-40B4-BE49-F238E27FC236}">
                <a16:creationId xmlns:a16="http://schemas.microsoft.com/office/drawing/2014/main" id="{CC92DCE5-2166-4668-B521-0638D75A07ED}"/>
              </a:ext>
            </a:extLst>
          </p:cNvPr>
          <p:cNvSpPr/>
          <p:nvPr userDrawn="1"/>
        </p:nvSpPr>
        <p:spPr>
          <a:xfrm>
            <a:off x="3437209" y="8651238"/>
            <a:ext cx="1063039" cy="107856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0" name="Oval 9">
            <a:extLst>
              <a:ext uri="{FF2B5EF4-FFF2-40B4-BE49-F238E27FC236}">
                <a16:creationId xmlns:a16="http://schemas.microsoft.com/office/drawing/2014/main" id="{09050765-659D-4573-A04D-668C8D965743}"/>
              </a:ext>
            </a:extLst>
          </p:cNvPr>
          <p:cNvSpPr/>
          <p:nvPr userDrawn="1"/>
        </p:nvSpPr>
        <p:spPr>
          <a:xfrm>
            <a:off x="4116474" y="5440916"/>
            <a:ext cx="1227103" cy="124502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1" name="Oval 10">
            <a:extLst>
              <a:ext uri="{FF2B5EF4-FFF2-40B4-BE49-F238E27FC236}">
                <a16:creationId xmlns:a16="http://schemas.microsoft.com/office/drawing/2014/main" id="{027A1F9B-E51F-46C1-928E-641E8940A002}"/>
              </a:ext>
            </a:extLst>
          </p:cNvPr>
          <p:cNvSpPr/>
          <p:nvPr userDrawn="1"/>
        </p:nvSpPr>
        <p:spPr>
          <a:xfrm>
            <a:off x="2008573" y="7064871"/>
            <a:ext cx="335188" cy="34008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2" name="Oval 11">
            <a:extLst>
              <a:ext uri="{FF2B5EF4-FFF2-40B4-BE49-F238E27FC236}">
                <a16:creationId xmlns:a16="http://schemas.microsoft.com/office/drawing/2014/main" id="{12E7F8D1-0943-4483-BBC8-C0EA02399BA2}"/>
              </a:ext>
            </a:extLst>
          </p:cNvPr>
          <p:cNvSpPr/>
          <p:nvPr userDrawn="1"/>
        </p:nvSpPr>
        <p:spPr>
          <a:xfrm>
            <a:off x="1218492" y="1242958"/>
            <a:ext cx="689246" cy="6993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sp>
        <p:nvSpPr>
          <p:cNvPr id="13" name="Oval 12">
            <a:extLst>
              <a:ext uri="{FF2B5EF4-FFF2-40B4-BE49-F238E27FC236}">
                <a16:creationId xmlns:a16="http://schemas.microsoft.com/office/drawing/2014/main" id="{53C29172-A0D3-46ED-9F09-2AB2F89E9419}"/>
              </a:ext>
            </a:extLst>
          </p:cNvPr>
          <p:cNvSpPr/>
          <p:nvPr userDrawn="1"/>
        </p:nvSpPr>
        <p:spPr>
          <a:xfrm>
            <a:off x="365132" y="585864"/>
            <a:ext cx="1227103" cy="124502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4" name="Oval 13">
            <a:extLst>
              <a:ext uri="{FF2B5EF4-FFF2-40B4-BE49-F238E27FC236}">
                <a16:creationId xmlns:a16="http://schemas.microsoft.com/office/drawing/2014/main" id="{B5889500-846F-42F1-99B4-64FC8796EC66}"/>
              </a:ext>
            </a:extLst>
          </p:cNvPr>
          <p:cNvSpPr/>
          <p:nvPr userDrawn="1"/>
        </p:nvSpPr>
        <p:spPr>
          <a:xfrm>
            <a:off x="44335" y="7609520"/>
            <a:ext cx="335188" cy="34008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5" name="Oval 14">
            <a:extLst>
              <a:ext uri="{FF2B5EF4-FFF2-40B4-BE49-F238E27FC236}">
                <a16:creationId xmlns:a16="http://schemas.microsoft.com/office/drawing/2014/main" id="{2BD4DB23-347B-441F-B307-6A5452DFA1EB}"/>
              </a:ext>
            </a:extLst>
          </p:cNvPr>
          <p:cNvSpPr/>
          <p:nvPr userDrawn="1"/>
        </p:nvSpPr>
        <p:spPr>
          <a:xfrm>
            <a:off x="1028542" y="5600299"/>
            <a:ext cx="379903" cy="38545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6" name="Oval 15">
            <a:extLst>
              <a:ext uri="{FF2B5EF4-FFF2-40B4-BE49-F238E27FC236}">
                <a16:creationId xmlns:a16="http://schemas.microsoft.com/office/drawing/2014/main" id="{4AA81D6F-6D57-49A7-ACE9-4CB76CAB4B5B}"/>
              </a:ext>
            </a:extLst>
          </p:cNvPr>
          <p:cNvSpPr/>
          <p:nvPr userDrawn="1"/>
        </p:nvSpPr>
        <p:spPr>
          <a:xfrm>
            <a:off x="4919230" y="2529815"/>
            <a:ext cx="335188" cy="34008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7" name="Oval 16">
            <a:extLst>
              <a:ext uri="{FF2B5EF4-FFF2-40B4-BE49-F238E27FC236}">
                <a16:creationId xmlns:a16="http://schemas.microsoft.com/office/drawing/2014/main" id="{9FDB441B-A93D-469C-8F26-6C38E82A4BEC}"/>
              </a:ext>
            </a:extLst>
          </p:cNvPr>
          <p:cNvSpPr/>
          <p:nvPr userDrawn="1"/>
        </p:nvSpPr>
        <p:spPr>
          <a:xfrm>
            <a:off x="4394836" y="245781"/>
            <a:ext cx="182104" cy="18476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191019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500959"/>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42943860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186050"/>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525718" y="1704985"/>
            <a:ext cx="5287831" cy="8140110"/>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p>
        </p:txBody>
      </p:sp>
      <p:sp>
        <p:nvSpPr>
          <p:cNvPr id="4" name="Rounded Rectangle 3"/>
          <p:cNvSpPr/>
          <p:nvPr userDrawn="1"/>
        </p:nvSpPr>
        <p:spPr>
          <a:xfrm>
            <a:off x="789938" y="2030296"/>
            <a:ext cx="228498" cy="7556467"/>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bg1"/>
              </a:solidFill>
            </a:endParaRPr>
          </a:p>
        </p:txBody>
      </p:sp>
      <p:sp>
        <p:nvSpPr>
          <p:cNvPr id="5" name="Half Frame 4"/>
          <p:cNvSpPr/>
          <p:nvPr userDrawn="1"/>
        </p:nvSpPr>
        <p:spPr>
          <a:xfrm rot="5400000">
            <a:off x="4532552" y="1930982"/>
            <a:ext cx="1033378" cy="1017463"/>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1056899" y="2494857"/>
            <a:ext cx="3314947" cy="732252"/>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Resize without losing quality</a:t>
            </a:r>
            <a:endParaRPr lang="ko-KR" altLang="en-US" sz="2079"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056899" y="3235849"/>
            <a:ext cx="3314947" cy="1052211"/>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Change Fill Color &amp;</a:t>
            </a:r>
          </a:p>
          <a:p>
            <a:r>
              <a:rPr lang="en-US" altLang="ko-KR" sz="2079" b="1" dirty="0">
                <a:solidFill>
                  <a:schemeClr val="bg1"/>
                </a:solidFill>
                <a:latin typeface="Arial" pitchFamily="34" charset="0"/>
                <a:cs typeface="Arial" pitchFamily="34" charset="0"/>
              </a:rPr>
              <a:t>Line Color</a:t>
            </a:r>
            <a:endParaRPr lang="ko-KR" altLang="en-US" sz="2079"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1071044" y="8777369"/>
            <a:ext cx="3314578" cy="412292"/>
          </a:xfrm>
          <a:prstGeom prst="rect">
            <a:avLst/>
          </a:prstGeom>
          <a:noFill/>
        </p:spPr>
        <p:txBody>
          <a:bodyPr wrap="square" rtlCol="0" anchor="ctr">
            <a:spAutoFit/>
          </a:bodyPr>
          <a:lstStyle/>
          <a:p>
            <a:r>
              <a:rPr lang="en-US" altLang="ko-KR" sz="2079" dirty="0">
                <a:solidFill>
                  <a:schemeClr val="bg1"/>
                </a:solidFill>
                <a:latin typeface="Arial" pitchFamily="34" charset="0"/>
                <a:cs typeface="Arial" pitchFamily="34" charset="0"/>
              </a:rPr>
              <a:t>www.allppt.com</a:t>
            </a:r>
            <a:endParaRPr lang="ko-KR" altLang="en-US" sz="2079"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1071045" y="6742811"/>
            <a:ext cx="4035255" cy="2011897"/>
          </a:xfrm>
          <a:prstGeom prst="rect">
            <a:avLst/>
          </a:prstGeom>
          <a:noFill/>
        </p:spPr>
        <p:txBody>
          <a:bodyPr wrap="square" rtlCol="0" anchor="ctr">
            <a:spAutoFit/>
          </a:bodyPr>
          <a:lstStyle/>
          <a:p>
            <a:r>
              <a:rPr lang="en-US" altLang="ko-KR" sz="4158" b="1" dirty="0">
                <a:solidFill>
                  <a:schemeClr val="bg1"/>
                </a:solidFill>
                <a:latin typeface="+mn-lt"/>
                <a:ea typeface="+mn-ea"/>
                <a:cs typeface="Arial" pitchFamily="34" charset="0"/>
              </a:rPr>
              <a:t>FREE </a:t>
            </a:r>
          </a:p>
          <a:p>
            <a:r>
              <a:rPr lang="en-US" altLang="ko-KR" sz="4158"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071722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807984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142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862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Rectangle 3">
            <a:extLst>
              <a:ext uri="{FF2B5EF4-FFF2-40B4-BE49-F238E27FC236}">
                <a16:creationId xmlns:a16="http://schemas.microsoft.com/office/drawing/2014/main" id="{0AA33216-6077-4A34-8FB3-A5EC06408926}"/>
              </a:ext>
            </a:extLst>
          </p:cNvPr>
          <p:cNvSpPr/>
          <p:nvPr userDrawn="1"/>
        </p:nvSpPr>
        <p:spPr>
          <a:xfrm>
            <a:off x="0" y="2519298"/>
            <a:ext cx="18105438" cy="730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5" name="그림 개체 틀 2">
            <a:extLst>
              <a:ext uri="{FF2B5EF4-FFF2-40B4-BE49-F238E27FC236}">
                <a16:creationId xmlns:a16="http://schemas.microsoft.com/office/drawing/2014/main" id="{D2A91C0D-3238-4D8F-A939-5CF37D2AB03E}"/>
              </a:ext>
            </a:extLst>
          </p:cNvPr>
          <p:cNvSpPr>
            <a:spLocks noGrp="1"/>
          </p:cNvSpPr>
          <p:nvPr>
            <p:ph type="pic" sz="quarter" idx="14" hasCustomPrompt="1"/>
          </p:nvPr>
        </p:nvSpPr>
        <p:spPr>
          <a:xfrm>
            <a:off x="775949" y="2888116"/>
            <a:ext cx="8276773" cy="4665302"/>
          </a:xfrm>
          <a:prstGeom prst="rect">
            <a:avLst/>
          </a:prstGeom>
          <a:solidFill>
            <a:schemeClr val="bg1">
              <a:lumMod val="95000"/>
            </a:schemeClr>
          </a:solidFill>
        </p:spPr>
        <p:txBody>
          <a:bodyPr anchor="ctr"/>
          <a:lstStyle>
            <a:lvl1pPr marL="0" indent="0" algn="ctr">
              <a:buNone/>
              <a:defRPr sz="1782"/>
            </a:lvl1pPr>
          </a:lstStyle>
          <a:p>
            <a:r>
              <a:rPr lang="en-US" altLang="ko-KR" dirty="0"/>
              <a:t>Place Your Picture Here</a:t>
            </a:r>
            <a:endParaRPr lang="ko-KR" altLang="en-US" dirty="0"/>
          </a:p>
        </p:txBody>
      </p:sp>
      <p:sp>
        <p:nvSpPr>
          <p:cNvPr id="6" name="Rectangle 5">
            <a:extLst>
              <a:ext uri="{FF2B5EF4-FFF2-40B4-BE49-F238E27FC236}">
                <a16:creationId xmlns:a16="http://schemas.microsoft.com/office/drawing/2014/main" id="{A1D69AEC-138A-48A3-86E1-AE43696E7954}"/>
              </a:ext>
            </a:extLst>
          </p:cNvPr>
          <p:cNvSpPr/>
          <p:nvPr userDrawn="1"/>
        </p:nvSpPr>
        <p:spPr>
          <a:xfrm>
            <a:off x="0" y="2151518"/>
            <a:ext cx="18105438" cy="2169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Tree>
    <p:extLst>
      <p:ext uri="{BB962C8B-B14F-4D97-AF65-F5344CB8AC3E}">
        <p14:creationId xmlns:p14="http://schemas.microsoft.com/office/powerpoint/2010/main" val="5766652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10692188" y="1858059"/>
            <a:ext cx="7416196" cy="6616921"/>
          </a:xfrm>
          <a:prstGeom prst="rect">
            <a:avLst/>
          </a:prstGeom>
          <a:solidFill>
            <a:schemeClr val="bg1">
              <a:lumMod val="95000"/>
            </a:schemeClr>
          </a:solidFill>
        </p:spPr>
        <p:txBody>
          <a:bodyPr anchor="ctr"/>
          <a:lstStyle>
            <a:lvl1pPr marL="0" indent="0" algn="ctr">
              <a:buNone/>
              <a:defRPr sz="1782">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
        <p:nvSpPr>
          <p:cNvPr id="6" name="Rectangle 5"/>
          <p:cNvSpPr/>
          <p:nvPr userDrawn="1"/>
        </p:nvSpPr>
        <p:spPr>
          <a:xfrm>
            <a:off x="0" y="1857496"/>
            <a:ext cx="10692188" cy="6617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791" tIns="67895" rIns="135791" bIns="67895" numCol="1" spcCol="0" rtlCol="0" fromWordArt="0" anchor="ctr" anchorCtr="0" forceAA="0" compatLnSpc="1">
            <a:prstTxWarp prst="textNoShape">
              <a:avLst/>
            </a:prstTxWarp>
            <a:noAutofit/>
          </a:bodyPr>
          <a:lstStyle/>
          <a:p>
            <a:pPr algn="ctr"/>
            <a:endParaRPr lang="ko-KR" altLang="en-US" sz="2673"/>
          </a:p>
        </p:txBody>
      </p:sp>
    </p:spTree>
    <p:extLst>
      <p:ext uri="{BB962C8B-B14F-4D97-AF65-F5344CB8AC3E}">
        <p14:creationId xmlns:p14="http://schemas.microsoft.com/office/powerpoint/2010/main" val="30890300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2974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FCA8774-1459-4E31-988A-94FC302B26CD}"/>
              </a:ext>
            </a:extLst>
          </p:cNvPr>
          <p:cNvGrpSpPr/>
          <p:nvPr userDrawn="1"/>
        </p:nvGrpSpPr>
        <p:grpSpPr>
          <a:xfrm>
            <a:off x="9901414" y="2829182"/>
            <a:ext cx="3173837" cy="5660920"/>
            <a:chOff x="4871870" y="1763729"/>
            <a:chExt cx="2448272" cy="4303935"/>
          </a:xfrm>
        </p:grpSpPr>
        <p:grpSp>
          <p:nvGrpSpPr>
            <p:cNvPr id="20" name="Group 3">
              <a:extLst>
                <a:ext uri="{FF2B5EF4-FFF2-40B4-BE49-F238E27FC236}">
                  <a16:creationId xmlns:a16="http://schemas.microsoft.com/office/drawing/2014/main" id="{43FB2AD1-1A49-431B-A657-23EEFDAA9221}"/>
                </a:ext>
              </a:extLst>
            </p:cNvPr>
            <p:cNvGrpSpPr/>
            <p:nvPr/>
          </p:nvGrpSpPr>
          <p:grpSpPr>
            <a:xfrm>
              <a:off x="4871870" y="1763729"/>
              <a:ext cx="2448272" cy="4303935"/>
              <a:chOff x="445712" y="1449040"/>
              <a:chExt cx="2113018" cy="3924176"/>
            </a:xfrm>
          </p:grpSpPr>
          <p:sp>
            <p:nvSpPr>
              <p:cNvPr id="22" name="Rounded Rectangle 4">
                <a:extLst>
                  <a:ext uri="{FF2B5EF4-FFF2-40B4-BE49-F238E27FC236}">
                    <a16:creationId xmlns:a16="http://schemas.microsoft.com/office/drawing/2014/main" id="{DA06115C-ED2F-4FBE-8A0B-1E33C86BE336}"/>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dirty="0"/>
              </a:p>
            </p:txBody>
          </p:sp>
          <p:sp>
            <p:nvSpPr>
              <p:cNvPr id="23" name="Rectangle 5">
                <a:extLst>
                  <a:ext uri="{FF2B5EF4-FFF2-40B4-BE49-F238E27FC236}">
                    <a16:creationId xmlns:a16="http://schemas.microsoft.com/office/drawing/2014/main" id="{A8CE15C0-E118-46E9-A62E-B62A4CD8D346}"/>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nvGrpSpPr>
              <p:cNvPr id="24" name="Group 6">
                <a:extLst>
                  <a:ext uri="{FF2B5EF4-FFF2-40B4-BE49-F238E27FC236}">
                    <a16:creationId xmlns:a16="http://schemas.microsoft.com/office/drawing/2014/main" id="{7CE9FA54-1740-481A-9DE4-B8CDA7F28F29}"/>
                  </a:ext>
                </a:extLst>
              </p:cNvPr>
              <p:cNvGrpSpPr/>
              <p:nvPr userDrawn="1"/>
            </p:nvGrpSpPr>
            <p:grpSpPr>
              <a:xfrm>
                <a:off x="1407705" y="5045834"/>
                <a:ext cx="211967" cy="211967"/>
                <a:chOff x="1549420" y="5712364"/>
                <a:chExt cx="312583" cy="312583"/>
              </a:xfrm>
            </p:grpSpPr>
            <p:sp>
              <p:nvSpPr>
                <p:cNvPr id="25" name="Oval 7">
                  <a:extLst>
                    <a:ext uri="{FF2B5EF4-FFF2-40B4-BE49-F238E27FC236}">
                      <a16:creationId xmlns:a16="http://schemas.microsoft.com/office/drawing/2014/main" id="{1FE76A8A-DD54-4649-9CA1-36D4075A77E8}"/>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26" name="Rounded Rectangle 8">
                  <a:extLst>
                    <a:ext uri="{FF2B5EF4-FFF2-40B4-BE49-F238E27FC236}">
                      <a16:creationId xmlns:a16="http://schemas.microsoft.com/office/drawing/2014/main" id="{7BAD1A71-EDB8-42F3-B2A5-3BC3DEB604E9}"/>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grpSp>
        <p:sp>
          <p:nvSpPr>
            <p:cNvPr id="21" name="Picture Placeholder 2">
              <a:extLst>
                <a:ext uri="{FF2B5EF4-FFF2-40B4-BE49-F238E27FC236}">
                  <a16:creationId xmlns:a16="http://schemas.microsoft.com/office/drawing/2014/main" id="{3CAF624C-7154-4239-B162-70D9CC80171E}"/>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sz="1782"/>
                <a:t>Your Picture Here</a:t>
              </a:r>
              <a:endParaRPr lang="ko-KR" altLang="en-US" sz="1782" dirty="0"/>
            </a:p>
          </p:txBody>
        </p:sp>
      </p:grpSp>
      <p:grpSp>
        <p:nvGrpSpPr>
          <p:cNvPr id="11" name="Group 10">
            <a:extLst>
              <a:ext uri="{FF2B5EF4-FFF2-40B4-BE49-F238E27FC236}">
                <a16:creationId xmlns:a16="http://schemas.microsoft.com/office/drawing/2014/main" id="{D4EAE0BF-9556-4800-9F78-9F9828B406C3}"/>
              </a:ext>
            </a:extLst>
          </p:cNvPr>
          <p:cNvGrpSpPr/>
          <p:nvPr userDrawn="1"/>
        </p:nvGrpSpPr>
        <p:grpSpPr>
          <a:xfrm>
            <a:off x="5098085" y="2829182"/>
            <a:ext cx="3173837" cy="5660920"/>
            <a:chOff x="4871870" y="1763729"/>
            <a:chExt cx="2448272" cy="4303935"/>
          </a:xfrm>
        </p:grpSpPr>
        <p:grpSp>
          <p:nvGrpSpPr>
            <p:cNvPr id="12" name="Group 3">
              <a:extLst>
                <a:ext uri="{FF2B5EF4-FFF2-40B4-BE49-F238E27FC236}">
                  <a16:creationId xmlns:a16="http://schemas.microsoft.com/office/drawing/2014/main" id="{2D5320B6-0428-499C-9BA0-11718FA4B4F6}"/>
                </a:ext>
              </a:extLst>
            </p:cNvPr>
            <p:cNvGrpSpPr/>
            <p:nvPr/>
          </p:nvGrpSpPr>
          <p:grpSpPr>
            <a:xfrm>
              <a:off x="4871870" y="1763729"/>
              <a:ext cx="2448272" cy="4303935"/>
              <a:chOff x="445712" y="1449040"/>
              <a:chExt cx="2113018" cy="3924176"/>
            </a:xfrm>
          </p:grpSpPr>
          <p:sp>
            <p:nvSpPr>
              <p:cNvPr id="14" name="Rounded Rectangle 4">
                <a:extLst>
                  <a:ext uri="{FF2B5EF4-FFF2-40B4-BE49-F238E27FC236}">
                    <a16:creationId xmlns:a16="http://schemas.microsoft.com/office/drawing/2014/main" id="{EE6BAF63-4837-435A-B287-8A022BC6D66D}"/>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dirty="0"/>
              </a:p>
            </p:txBody>
          </p:sp>
          <p:sp>
            <p:nvSpPr>
              <p:cNvPr id="15" name="Rectangle 5">
                <a:extLst>
                  <a:ext uri="{FF2B5EF4-FFF2-40B4-BE49-F238E27FC236}">
                    <a16:creationId xmlns:a16="http://schemas.microsoft.com/office/drawing/2014/main" id="{FB470123-D5F2-466B-9F43-4C8BF118F019}"/>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nvGrpSpPr>
              <p:cNvPr id="16" name="Group 6">
                <a:extLst>
                  <a:ext uri="{FF2B5EF4-FFF2-40B4-BE49-F238E27FC236}">
                    <a16:creationId xmlns:a16="http://schemas.microsoft.com/office/drawing/2014/main" id="{E5C37ACB-7EE1-4D29-9E16-3FAC199F6387}"/>
                  </a:ext>
                </a:extLst>
              </p:cNvPr>
              <p:cNvGrpSpPr/>
              <p:nvPr userDrawn="1"/>
            </p:nvGrpSpPr>
            <p:grpSpPr>
              <a:xfrm>
                <a:off x="1407705" y="5045834"/>
                <a:ext cx="211967" cy="211967"/>
                <a:chOff x="1549420" y="5712364"/>
                <a:chExt cx="312583" cy="312583"/>
              </a:xfrm>
            </p:grpSpPr>
            <p:sp>
              <p:nvSpPr>
                <p:cNvPr id="17" name="Oval 7">
                  <a:extLst>
                    <a:ext uri="{FF2B5EF4-FFF2-40B4-BE49-F238E27FC236}">
                      <a16:creationId xmlns:a16="http://schemas.microsoft.com/office/drawing/2014/main" id="{C7AC4199-669E-427B-B852-ECAA16F728D7}"/>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18" name="Rounded Rectangle 8">
                  <a:extLst>
                    <a:ext uri="{FF2B5EF4-FFF2-40B4-BE49-F238E27FC236}">
                      <a16:creationId xmlns:a16="http://schemas.microsoft.com/office/drawing/2014/main" id="{DA63717B-0DB6-420E-A017-8AC301C192A3}"/>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grpSp>
        <p:sp>
          <p:nvSpPr>
            <p:cNvPr id="13" name="Picture Placeholder 2">
              <a:extLst>
                <a:ext uri="{FF2B5EF4-FFF2-40B4-BE49-F238E27FC236}">
                  <a16:creationId xmlns:a16="http://schemas.microsoft.com/office/drawing/2014/main" id="{7D6A599F-1A95-4202-B5D8-E9DF7F329C83}"/>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sz="1782"/>
                <a:t>Your Picture Here</a:t>
              </a:r>
              <a:endParaRPr lang="ko-KR" altLang="en-US" sz="1782" dirty="0"/>
            </a:p>
          </p:txBody>
        </p:sp>
      </p:grpSp>
      <p:grpSp>
        <p:nvGrpSpPr>
          <p:cNvPr id="7" name="Group 6">
            <a:extLst>
              <a:ext uri="{FF2B5EF4-FFF2-40B4-BE49-F238E27FC236}">
                <a16:creationId xmlns:a16="http://schemas.microsoft.com/office/drawing/2014/main" id="{45344EEB-95EC-4F6D-BBE3-C31B63869D45}"/>
              </a:ext>
            </a:extLst>
          </p:cNvPr>
          <p:cNvGrpSpPr/>
          <p:nvPr userDrawn="1"/>
        </p:nvGrpSpPr>
        <p:grpSpPr>
          <a:xfrm>
            <a:off x="0" y="8900593"/>
            <a:ext cx="18105438" cy="1432448"/>
            <a:chOff x="0" y="5907289"/>
            <a:chExt cx="12192000" cy="950711"/>
          </a:xfrm>
          <a:solidFill>
            <a:schemeClr val="accent3">
              <a:lumMod val="60000"/>
              <a:lumOff val="40000"/>
            </a:schemeClr>
          </a:solidFill>
        </p:grpSpPr>
        <p:grpSp>
          <p:nvGrpSpPr>
            <p:cNvPr id="2" name="Group 1">
              <a:extLst>
                <a:ext uri="{FF2B5EF4-FFF2-40B4-BE49-F238E27FC236}">
                  <a16:creationId xmlns:a16="http://schemas.microsoft.com/office/drawing/2014/main" id="{ED2DB692-2BCC-4762-A302-D97B83269789}"/>
                </a:ext>
              </a:extLst>
            </p:cNvPr>
            <p:cNvGrpSpPr/>
            <p:nvPr userDrawn="1"/>
          </p:nvGrpSpPr>
          <p:grpSpPr>
            <a:xfrm>
              <a:off x="373" y="5907289"/>
              <a:ext cx="12191627" cy="886330"/>
              <a:chOff x="1" y="5737141"/>
              <a:chExt cx="9143720" cy="886330"/>
            </a:xfrm>
            <a:grpFill/>
          </p:grpSpPr>
          <p:sp>
            <p:nvSpPr>
              <p:cNvPr id="3" name="Freeform 7">
                <a:extLst>
                  <a:ext uri="{FF2B5EF4-FFF2-40B4-BE49-F238E27FC236}">
                    <a16:creationId xmlns:a16="http://schemas.microsoft.com/office/drawing/2014/main" id="{2463FDBF-5C6A-4149-99BB-B018BB0BFD7C}"/>
                  </a:ext>
                </a:extLst>
              </p:cNvPr>
              <p:cNvSpPr>
                <a:spLocks/>
              </p:cNvSpPr>
              <p:nvPr/>
            </p:nvSpPr>
            <p:spPr bwMode="auto">
              <a:xfrm>
                <a:off x="1" y="5737142"/>
                <a:ext cx="3153832" cy="886329"/>
              </a:xfrm>
              <a:custGeom>
                <a:avLst/>
                <a:gdLst>
                  <a:gd name="T0" fmla="*/ 59 w 1460"/>
                  <a:gd name="T1" fmla="*/ 347 h 410"/>
                  <a:gd name="T2" fmla="*/ 82 w 1460"/>
                  <a:gd name="T3" fmla="*/ 338 h 410"/>
                  <a:gd name="T4" fmla="*/ 130 w 1460"/>
                  <a:gd name="T5" fmla="*/ 350 h 410"/>
                  <a:gd name="T6" fmla="*/ 162 w 1460"/>
                  <a:gd name="T7" fmla="*/ 358 h 410"/>
                  <a:gd name="T8" fmla="*/ 225 w 1460"/>
                  <a:gd name="T9" fmla="*/ 295 h 410"/>
                  <a:gd name="T10" fmla="*/ 257 w 1460"/>
                  <a:gd name="T11" fmla="*/ 273 h 410"/>
                  <a:gd name="T12" fmla="*/ 309 w 1460"/>
                  <a:gd name="T13" fmla="*/ 361 h 410"/>
                  <a:gd name="T14" fmla="*/ 343 w 1460"/>
                  <a:gd name="T15" fmla="*/ 340 h 410"/>
                  <a:gd name="T16" fmla="*/ 388 w 1460"/>
                  <a:gd name="T17" fmla="*/ 187 h 410"/>
                  <a:gd name="T18" fmla="*/ 391 w 1460"/>
                  <a:gd name="T19" fmla="*/ 144 h 410"/>
                  <a:gd name="T20" fmla="*/ 395 w 1460"/>
                  <a:gd name="T21" fmla="*/ 46 h 410"/>
                  <a:gd name="T22" fmla="*/ 397 w 1460"/>
                  <a:gd name="T23" fmla="*/ 46 h 410"/>
                  <a:gd name="T24" fmla="*/ 401 w 1460"/>
                  <a:gd name="T25" fmla="*/ 144 h 410"/>
                  <a:gd name="T26" fmla="*/ 404 w 1460"/>
                  <a:gd name="T27" fmla="*/ 187 h 410"/>
                  <a:gd name="T28" fmla="*/ 439 w 1460"/>
                  <a:gd name="T29" fmla="*/ 369 h 410"/>
                  <a:gd name="T30" fmla="*/ 458 w 1460"/>
                  <a:gd name="T31" fmla="*/ 387 h 410"/>
                  <a:gd name="T32" fmla="*/ 479 w 1460"/>
                  <a:gd name="T33" fmla="*/ 373 h 410"/>
                  <a:gd name="T34" fmla="*/ 544 w 1460"/>
                  <a:gd name="T35" fmla="*/ 377 h 410"/>
                  <a:gd name="T36" fmla="*/ 562 w 1460"/>
                  <a:gd name="T37" fmla="*/ 390 h 410"/>
                  <a:gd name="T38" fmla="*/ 588 w 1460"/>
                  <a:gd name="T39" fmla="*/ 379 h 410"/>
                  <a:gd name="T40" fmla="*/ 602 w 1460"/>
                  <a:gd name="T41" fmla="*/ 377 h 410"/>
                  <a:gd name="T42" fmla="*/ 617 w 1460"/>
                  <a:gd name="T43" fmla="*/ 382 h 410"/>
                  <a:gd name="T44" fmla="*/ 625 w 1460"/>
                  <a:gd name="T45" fmla="*/ 373 h 410"/>
                  <a:gd name="T46" fmla="*/ 683 w 1460"/>
                  <a:gd name="T47" fmla="*/ 364 h 410"/>
                  <a:gd name="T48" fmla="*/ 702 w 1460"/>
                  <a:gd name="T49" fmla="*/ 364 h 410"/>
                  <a:gd name="T50" fmla="*/ 744 w 1460"/>
                  <a:gd name="T51" fmla="*/ 300 h 410"/>
                  <a:gd name="T52" fmla="*/ 758 w 1460"/>
                  <a:gd name="T53" fmla="*/ 302 h 410"/>
                  <a:gd name="T54" fmla="*/ 778 w 1460"/>
                  <a:gd name="T55" fmla="*/ 313 h 410"/>
                  <a:gd name="T56" fmla="*/ 801 w 1460"/>
                  <a:gd name="T57" fmla="*/ 324 h 410"/>
                  <a:gd name="T58" fmla="*/ 832 w 1460"/>
                  <a:gd name="T59" fmla="*/ 306 h 410"/>
                  <a:gd name="T60" fmla="*/ 843 w 1460"/>
                  <a:gd name="T61" fmla="*/ 355 h 410"/>
                  <a:gd name="T62" fmla="*/ 869 w 1460"/>
                  <a:gd name="T63" fmla="*/ 314 h 410"/>
                  <a:gd name="T64" fmla="*/ 881 w 1460"/>
                  <a:gd name="T65" fmla="*/ 272 h 410"/>
                  <a:gd name="T66" fmla="*/ 893 w 1460"/>
                  <a:gd name="T67" fmla="*/ 251 h 410"/>
                  <a:gd name="T68" fmla="*/ 930 w 1460"/>
                  <a:gd name="T69" fmla="*/ 231 h 410"/>
                  <a:gd name="T70" fmla="*/ 947 w 1460"/>
                  <a:gd name="T71" fmla="*/ 227 h 410"/>
                  <a:gd name="T72" fmla="*/ 968 w 1460"/>
                  <a:gd name="T73" fmla="*/ 261 h 410"/>
                  <a:gd name="T74" fmla="*/ 994 w 1460"/>
                  <a:gd name="T75" fmla="*/ 315 h 410"/>
                  <a:gd name="T76" fmla="*/ 1035 w 1460"/>
                  <a:gd name="T77" fmla="*/ 327 h 410"/>
                  <a:gd name="T78" fmla="*/ 1044 w 1460"/>
                  <a:gd name="T79" fmla="*/ 322 h 410"/>
                  <a:gd name="T80" fmla="*/ 1069 w 1460"/>
                  <a:gd name="T81" fmla="*/ 305 h 410"/>
                  <a:gd name="T82" fmla="*/ 1084 w 1460"/>
                  <a:gd name="T83" fmla="*/ 257 h 410"/>
                  <a:gd name="T84" fmla="*/ 1129 w 1460"/>
                  <a:gd name="T85" fmla="*/ 280 h 410"/>
                  <a:gd name="T86" fmla="*/ 1142 w 1460"/>
                  <a:gd name="T87" fmla="*/ 329 h 410"/>
                  <a:gd name="T88" fmla="*/ 1161 w 1460"/>
                  <a:gd name="T89" fmla="*/ 340 h 410"/>
                  <a:gd name="T90" fmla="*/ 1187 w 1460"/>
                  <a:gd name="T91" fmla="*/ 340 h 410"/>
                  <a:gd name="T92" fmla="*/ 1209 w 1460"/>
                  <a:gd name="T93" fmla="*/ 336 h 410"/>
                  <a:gd name="T94" fmla="*/ 1231 w 1460"/>
                  <a:gd name="T95" fmla="*/ 322 h 410"/>
                  <a:gd name="T96" fmla="*/ 1257 w 1460"/>
                  <a:gd name="T97" fmla="*/ 318 h 410"/>
                  <a:gd name="T98" fmla="*/ 1294 w 1460"/>
                  <a:gd name="T99" fmla="*/ 344 h 410"/>
                  <a:gd name="T100" fmla="*/ 1330 w 1460"/>
                  <a:gd name="T101" fmla="*/ 327 h 410"/>
                  <a:gd name="T102" fmla="*/ 1351 w 1460"/>
                  <a:gd name="T103" fmla="*/ 165 h 410"/>
                  <a:gd name="T104" fmla="*/ 1401 w 1460"/>
                  <a:gd name="T105" fmla="*/ 152 h 410"/>
                  <a:gd name="T106" fmla="*/ 1426 w 1460"/>
                  <a:gd name="T107" fmla="*/ 281 h 410"/>
                  <a:gd name="T108" fmla="*/ 1460 w 1460"/>
                  <a:gd name="T109" fmla="*/ 41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0" h="410">
                    <a:moveTo>
                      <a:pt x="0" y="410"/>
                    </a:moveTo>
                    <a:cubicBezTo>
                      <a:pt x="0" y="321"/>
                      <a:pt x="0" y="321"/>
                      <a:pt x="0" y="321"/>
                    </a:cubicBezTo>
                    <a:cubicBezTo>
                      <a:pt x="8" y="321"/>
                      <a:pt x="16" y="321"/>
                      <a:pt x="24" y="321"/>
                    </a:cubicBezTo>
                    <a:cubicBezTo>
                      <a:pt x="24" y="326"/>
                      <a:pt x="24" y="330"/>
                      <a:pt x="24" y="335"/>
                    </a:cubicBezTo>
                    <a:cubicBezTo>
                      <a:pt x="30" y="335"/>
                      <a:pt x="37" y="335"/>
                      <a:pt x="43" y="335"/>
                    </a:cubicBezTo>
                    <a:cubicBezTo>
                      <a:pt x="43" y="339"/>
                      <a:pt x="43" y="343"/>
                      <a:pt x="43" y="347"/>
                    </a:cubicBezTo>
                    <a:cubicBezTo>
                      <a:pt x="48" y="347"/>
                      <a:pt x="54" y="347"/>
                      <a:pt x="59" y="347"/>
                    </a:cubicBezTo>
                    <a:cubicBezTo>
                      <a:pt x="59" y="339"/>
                      <a:pt x="59" y="331"/>
                      <a:pt x="59" y="324"/>
                    </a:cubicBezTo>
                    <a:cubicBezTo>
                      <a:pt x="62" y="324"/>
                      <a:pt x="64" y="324"/>
                      <a:pt x="67" y="324"/>
                    </a:cubicBezTo>
                    <a:cubicBezTo>
                      <a:pt x="67" y="323"/>
                      <a:pt x="67" y="322"/>
                      <a:pt x="67" y="321"/>
                    </a:cubicBezTo>
                    <a:cubicBezTo>
                      <a:pt x="69" y="321"/>
                      <a:pt x="71" y="321"/>
                      <a:pt x="73" y="321"/>
                    </a:cubicBezTo>
                    <a:cubicBezTo>
                      <a:pt x="73" y="322"/>
                      <a:pt x="73" y="323"/>
                      <a:pt x="73" y="324"/>
                    </a:cubicBezTo>
                    <a:cubicBezTo>
                      <a:pt x="76" y="324"/>
                      <a:pt x="79" y="324"/>
                      <a:pt x="82" y="324"/>
                    </a:cubicBezTo>
                    <a:cubicBezTo>
                      <a:pt x="82" y="329"/>
                      <a:pt x="82" y="333"/>
                      <a:pt x="82" y="338"/>
                    </a:cubicBezTo>
                    <a:cubicBezTo>
                      <a:pt x="91" y="338"/>
                      <a:pt x="101" y="338"/>
                      <a:pt x="110" y="338"/>
                    </a:cubicBezTo>
                    <a:cubicBezTo>
                      <a:pt x="110" y="340"/>
                      <a:pt x="110" y="342"/>
                      <a:pt x="110" y="344"/>
                    </a:cubicBezTo>
                    <a:cubicBezTo>
                      <a:pt x="111" y="344"/>
                      <a:pt x="113" y="344"/>
                      <a:pt x="114" y="344"/>
                    </a:cubicBezTo>
                    <a:cubicBezTo>
                      <a:pt x="114" y="347"/>
                      <a:pt x="114" y="349"/>
                      <a:pt x="114" y="352"/>
                    </a:cubicBezTo>
                    <a:cubicBezTo>
                      <a:pt x="117" y="352"/>
                      <a:pt x="121" y="352"/>
                      <a:pt x="124" y="352"/>
                    </a:cubicBezTo>
                    <a:cubicBezTo>
                      <a:pt x="124" y="351"/>
                      <a:pt x="124" y="350"/>
                      <a:pt x="124" y="350"/>
                    </a:cubicBezTo>
                    <a:cubicBezTo>
                      <a:pt x="126" y="350"/>
                      <a:pt x="128" y="350"/>
                      <a:pt x="130" y="350"/>
                    </a:cubicBezTo>
                    <a:cubicBezTo>
                      <a:pt x="130" y="350"/>
                      <a:pt x="130" y="351"/>
                      <a:pt x="130" y="352"/>
                    </a:cubicBezTo>
                    <a:cubicBezTo>
                      <a:pt x="134" y="352"/>
                      <a:pt x="139" y="352"/>
                      <a:pt x="144" y="352"/>
                    </a:cubicBezTo>
                    <a:cubicBezTo>
                      <a:pt x="144" y="354"/>
                      <a:pt x="144" y="356"/>
                      <a:pt x="144" y="358"/>
                    </a:cubicBezTo>
                    <a:cubicBezTo>
                      <a:pt x="148" y="358"/>
                      <a:pt x="152" y="358"/>
                      <a:pt x="156" y="358"/>
                    </a:cubicBezTo>
                    <a:cubicBezTo>
                      <a:pt x="156" y="357"/>
                      <a:pt x="156" y="357"/>
                      <a:pt x="156" y="356"/>
                    </a:cubicBezTo>
                    <a:cubicBezTo>
                      <a:pt x="158" y="356"/>
                      <a:pt x="160" y="356"/>
                      <a:pt x="162" y="356"/>
                    </a:cubicBezTo>
                    <a:cubicBezTo>
                      <a:pt x="162" y="357"/>
                      <a:pt x="162" y="357"/>
                      <a:pt x="162" y="358"/>
                    </a:cubicBezTo>
                    <a:cubicBezTo>
                      <a:pt x="166" y="358"/>
                      <a:pt x="170" y="358"/>
                      <a:pt x="173" y="358"/>
                    </a:cubicBezTo>
                    <a:cubicBezTo>
                      <a:pt x="173" y="240"/>
                      <a:pt x="173" y="240"/>
                      <a:pt x="173" y="240"/>
                    </a:cubicBezTo>
                    <a:cubicBezTo>
                      <a:pt x="186" y="240"/>
                      <a:pt x="186" y="240"/>
                      <a:pt x="186" y="240"/>
                    </a:cubicBezTo>
                    <a:cubicBezTo>
                      <a:pt x="186" y="236"/>
                      <a:pt x="186" y="236"/>
                      <a:pt x="186" y="236"/>
                    </a:cubicBezTo>
                    <a:cubicBezTo>
                      <a:pt x="214" y="241"/>
                      <a:pt x="214" y="241"/>
                      <a:pt x="214" y="241"/>
                    </a:cubicBezTo>
                    <a:cubicBezTo>
                      <a:pt x="214" y="259"/>
                      <a:pt x="214" y="277"/>
                      <a:pt x="214" y="295"/>
                    </a:cubicBezTo>
                    <a:cubicBezTo>
                      <a:pt x="218" y="295"/>
                      <a:pt x="222" y="295"/>
                      <a:pt x="225" y="295"/>
                    </a:cubicBezTo>
                    <a:cubicBezTo>
                      <a:pt x="226" y="295"/>
                      <a:pt x="226" y="294"/>
                      <a:pt x="227" y="293"/>
                    </a:cubicBezTo>
                    <a:cubicBezTo>
                      <a:pt x="228" y="293"/>
                      <a:pt x="230" y="293"/>
                      <a:pt x="231" y="293"/>
                    </a:cubicBezTo>
                    <a:cubicBezTo>
                      <a:pt x="232" y="294"/>
                      <a:pt x="232" y="295"/>
                      <a:pt x="233" y="295"/>
                    </a:cubicBezTo>
                    <a:cubicBezTo>
                      <a:pt x="237" y="295"/>
                      <a:pt x="242" y="295"/>
                      <a:pt x="246" y="295"/>
                    </a:cubicBezTo>
                    <a:cubicBezTo>
                      <a:pt x="246" y="306"/>
                      <a:pt x="246" y="316"/>
                      <a:pt x="246" y="326"/>
                    </a:cubicBezTo>
                    <a:cubicBezTo>
                      <a:pt x="250" y="326"/>
                      <a:pt x="253" y="326"/>
                      <a:pt x="257" y="326"/>
                    </a:cubicBezTo>
                    <a:cubicBezTo>
                      <a:pt x="257" y="309"/>
                      <a:pt x="257" y="291"/>
                      <a:pt x="257" y="273"/>
                    </a:cubicBezTo>
                    <a:cubicBezTo>
                      <a:pt x="259" y="273"/>
                      <a:pt x="261" y="273"/>
                      <a:pt x="262" y="273"/>
                    </a:cubicBezTo>
                    <a:cubicBezTo>
                      <a:pt x="262" y="272"/>
                      <a:pt x="262" y="270"/>
                      <a:pt x="262" y="269"/>
                    </a:cubicBezTo>
                    <a:cubicBezTo>
                      <a:pt x="274" y="269"/>
                      <a:pt x="286" y="269"/>
                      <a:pt x="298" y="269"/>
                    </a:cubicBezTo>
                    <a:cubicBezTo>
                      <a:pt x="299" y="270"/>
                      <a:pt x="300" y="271"/>
                      <a:pt x="301" y="272"/>
                    </a:cubicBezTo>
                    <a:cubicBezTo>
                      <a:pt x="301" y="300"/>
                      <a:pt x="301" y="327"/>
                      <a:pt x="301" y="355"/>
                    </a:cubicBezTo>
                    <a:cubicBezTo>
                      <a:pt x="303" y="355"/>
                      <a:pt x="306" y="355"/>
                      <a:pt x="309" y="355"/>
                    </a:cubicBezTo>
                    <a:cubicBezTo>
                      <a:pt x="309" y="357"/>
                      <a:pt x="309" y="359"/>
                      <a:pt x="309" y="361"/>
                    </a:cubicBezTo>
                    <a:cubicBezTo>
                      <a:pt x="311" y="361"/>
                      <a:pt x="314" y="361"/>
                      <a:pt x="316" y="361"/>
                    </a:cubicBezTo>
                    <a:cubicBezTo>
                      <a:pt x="316" y="354"/>
                      <a:pt x="316" y="347"/>
                      <a:pt x="316" y="340"/>
                    </a:cubicBezTo>
                    <a:cubicBezTo>
                      <a:pt x="319" y="340"/>
                      <a:pt x="323" y="340"/>
                      <a:pt x="326" y="340"/>
                    </a:cubicBezTo>
                    <a:cubicBezTo>
                      <a:pt x="326" y="339"/>
                      <a:pt x="326" y="338"/>
                      <a:pt x="326" y="337"/>
                    </a:cubicBezTo>
                    <a:cubicBezTo>
                      <a:pt x="330" y="337"/>
                      <a:pt x="333" y="337"/>
                      <a:pt x="337" y="337"/>
                    </a:cubicBezTo>
                    <a:cubicBezTo>
                      <a:pt x="337" y="338"/>
                      <a:pt x="337" y="339"/>
                      <a:pt x="337" y="340"/>
                    </a:cubicBezTo>
                    <a:cubicBezTo>
                      <a:pt x="339" y="340"/>
                      <a:pt x="341" y="340"/>
                      <a:pt x="343" y="340"/>
                    </a:cubicBezTo>
                    <a:cubicBezTo>
                      <a:pt x="344" y="338"/>
                      <a:pt x="344" y="337"/>
                      <a:pt x="344" y="336"/>
                    </a:cubicBezTo>
                    <a:cubicBezTo>
                      <a:pt x="345" y="336"/>
                      <a:pt x="346" y="336"/>
                      <a:pt x="347" y="336"/>
                    </a:cubicBezTo>
                    <a:cubicBezTo>
                      <a:pt x="347" y="337"/>
                      <a:pt x="348" y="338"/>
                      <a:pt x="348" y="339"/>
                    </a:cubicBezTo>
                    <a:cubicBezTo>
                      <a:pt x="349" y="339"/>
                      <a:pt x="350" y="339"/>
                      <a:pt x="352" y="339"/>
                    </a:cubicBezTo>
                    <a:cubicBezTo>
                      <a:pt x="352" y="328"/>
                      <a:pt x="352" y="316"/>
                      <a:pt x="352" y="304"/>
                    </a:cubicBezTo>
                    <a:cubicBezTo>
                      <a:pt x="362" y="304"/>
                      <a:pt x="373" y="304"/>
                      <a:pt x="384" y="304"/>
                    </a:cubicBezTo>
                    <a:cubicBezTo>
                      <a:pt x="385" y="265"/>
                      <a:pt x="387" y="226"/>
                      <a:pt x="388" y="187"/>
                    </a:cubicBezTo>
                    <a:cubicBezTo>
                      <a:pt x="384" y="186"/>
                      <a:pt x="372" y="182"/>
                      <a:pt x="382" y="177"/>
                    </a:cubicBezTo>
                    <a:cubicBezTo>
                      <a:pt x="381" y="176"/>
                      <a:pt x="380" y="175"/>
                      <a:pt x="379" y="175"/>
                    </a:cubicBezTo>
                    <a:cubicBezTo>
                      <a:pt x="379" y="168"/>
                      <a:pt x="379" y="168"/>
                      <a:pt x="383" y="164"/>
                    </a:cubicBezTo>
                    <a:cubicBezTo>
                      <a:pt x="383" y="162"/>
                      <a:pt x="383" y="159"/>
                      <a:pt x="383" y="156"/>
                    </a:cubicBezTo>
                    <a:cubicBezTo>
                      <a:pt x="385" y="156"/>
                      <a:pt x="388" y="156"/>
                      <a:pt x="390" y="156"/>
                    </a:cubicBezTo>
                    <a:cubicBezTo>
                      <a:pt x="390" y="152"/>
                      <a:pt x="390" y="149"/>
                      <a:pt x="390" y="146"/>
                    </a:cubicBezTo>
                    <a:cubicBezTo>
                      <a:pt x="390" y="145"/>
                      <a:pt x="391" y="145"/>
                      <a:pt x="391" y="144"/>
                    </a:cubicBezTo>
                    <a:cubicBezTo>
                      <a:pt x="391" y="132"/>
                      <a:pt x="391" y="120"/>
                      <a:pt x="391" y="108"/>
                    </a:cubicBezTo>
                    <a:cubicBezTo>
                      <a:pt x="391" y="107"/>
                      <a:pt x="390" y="106"/>
                      <a:pt x="390" y="105"/>
                    </a:cubicBezTo>
                    <a:cubicBezTo>
                      <a:pt x="391" y="104"/>
                      <a:pt x="392" y="103"/>
                      <a:pt x="393" y="102"/>
                    </a:cubicBezTo>
                    <a:cubicBezTo>
                      <a:pt x="393" y="93"/>
                      <a:pt x="393" y="84"/>
                      <a:pt x="393" y="75"/>
                    </a:cubicBezTo>
                    <a:cubicBezTo>
                      <a:pt x="393" y="75"/>
                      <a:pt x="394" y="74"/>
                      <a:pt x="394" y="73"/>
                    </a:cubicBezTo>
                    <a:cubicBezTo>
                      <a:pt x="394" y="65"/>
                      <a:pt x="394" y="56"/>
                      <a:pt x="394" y="47"/>
                    </a:cubicBezTo>
                    <a:cubicBezTo>
                      <a:pt x="394" y="47"/>
                      <a:pt x="395" y="46"/>
                      <a:pt x="395" y="46"/>
                    </a:cubicBezTo>
                    <a:cubicBezTo>
                      <a:pt x="395" y="43"/>
                      <a:pt x="395" y="41"/>
                      <a:pt x="395" y="38"/>
                    </a:cubicBezTo>
                    <a:cubicBezTo>
                      <a:pt x="395" y="38"/>
                      <a:pt x="395" y="37"/>
                      <a:pt x="396" y="37"/>
                    </a:cubicBezTo>
                    <a:cubicBezTo>
                      <a:pt x="396" y="32"/>
                      <a:pt x="396" y="28"/>
                      <a:pt x="396" y="23"/>
                    </a:cubicBezTo>
                    <a:cubicBezTo>
                      <a:pt x="396" y="23"/>
                      <a:pt x="396" y="23"/>
                      <a:pt x="396" y="23"/>
                    </a:cubicBezTo>
                    <a:cubicBezTo>
                      <a:pt x="396" y="28"/>
                      <a:pt x="396" y="32"/>
                      <a:pt x="396" y="37"/>
                    </a:cubicBezTo>
                    <a:cubicBezTo>
                      <a:pt x="397" y="37"/>
                      <a:pt x="397" y="38"/>
                      <a:pt x="397" y="38"/>
                    </a:cubicBezTo>
                    <a:cubicBezTo>
                      <a:pt x="397" y="41"/>
                      <a:pt x="397" y="43"/>
                      <a:pt x="397" y="46"/>
                    </a:cubicBezTo>
                    <a:cubicBezTo>
                      <a:pt x="398" y="46"/>
                      <a:pt x="398" y="47"/>
                      <a:pt x="398" y="47"/>
                    </a:cubicBezTo>
                    <a:cubicBezTo>
                      <a:pt x="398" y="56"/>
                      <a:pt x="398" y="65"/>
                      <a:pt x="398" y="73"/>
                    </a:cubicBezTo>
                    <a:cubicBezTo>
                      <a:pt x="399" y="74"/>
                      <a:pt x="399" y="74"/>
                      <a:pt x="399" y="75"/>
                    </a:cubicBezTo>
                    <a:cubicBezTo>
                      <a:pt x="399" y="84"/>
                      <a:pt x="399" y="93"/>
                      <a:pt x="399" y="102"/>
                    </a:cubicBezTo>
                    <a:cubicBezTo>
                      <a:pt x="400" y="103"/>
                      <a:pt x="401" y="104"/>
                      <a:pt x="402" y="105"/>
                    </a:cubicBezTo>
                    <a:cubicBezTo>
                      <a:pt x="402" y="106"/>
                      <a:pt x="401" y="107"/>
                      <a:pt x="401" y="108"/>
                    </a:cubicBezTo>
                    <a:cubicBezTo>
                      <a:pt x="401" y="120"/>
                      <a:pt x="401" y="132"/>
                      <a:pt x="401" y="144"/>
                    </a:cubicBezTo>
                    <a:cubicBezTo>
                      <a:pt x="401" y="145"/>
                      <a:pt x="402" y="145"/>
                      <a:pt x="402" y="146"/>
                    </a:cubicBezTo>
                    <a:cubicBezTo>
                      <a:pt x="402" y="149"/>
                      <a:pt x="402" y="152"/>
                      <a:pt x="402" y="156"/>
                    </a:cubicBezTo>
                    <a:cubicBezTo>
                      <a:pt x="405" y="156"/>
                      <a:pt x="407" y="156"/>
                      <a:pt x="409" y="156"/>
                    </a:cubicBezTo>
                    <a:cubicBezTo>
                      <a:pt x="409" y="159"/>
                      <a:pt x="409" y="162"/>
                      <a:pt x="409" y="164"/>
                    </a:cubicBezTo>
                    <a:cubicBezTo>
                      <a:pt x="414" y="168"/>
                      <a:pt x="413" y="169"/>
                      <a:pt x="413" y="175"/>
                    </a:cubicBezTo>
                    <a:cubicBezTo>
                      <a:pt x="412" y="175"/>
                      <a:pt x="411" y="176"/>
                      <a:pt x="410" y="177"/>
                    </a:cubicBezTo>
                    <a:cubicBezTo>
                      <a:pt x="421" y="181"/>
                      <a:pt x="409" y="187"/>
                      <a:pt x="404" y="187"/>
                    </a:cubicBezTo>
                    <a:cubicBezTo>
                      <a:pt x="407" y="254"/>
                      <a:pt x="409" y="320"/>
                      <a:pt x="412" y="387"/>
                    </a:cubicBezTo>
                    <a:cubicBezTo>
                      <a:pt x="414" y="387"/>
                      <a:pt x="415" y="387"/>
                      <a:pt x="417" y="387"/>
                    </a:cubicBezTo>
                    <a:cubicBezTo>
                      <a:pt x="417" y="383"/>
                      <a:pt x="417" y="379"/>
                      <a:pt x="417" y="375"/>
                    </a:cubicBezTo>
                    <a:cubicBezTo>
                      <a:pt x="423" y="375"/>
                      <a:pt x="430" y="375"/>
                      <a:pt x="436" y="375"/>
                    </a:cubicBezTo>
                    <a:cubicBezTo>
                      <a:pt x="436" y="380"/>
                      <a:pt x="436" y="384"/>
                      <a:pt x="436" y="389"/>
                    </a:cubicBezTo>
                    <a:cubicBezTo>
                      <a:pt x="437" y="389"/>
                      <a:pt x="438" y="389"/>
                      <a:pt x="439" y="389"/>
                    </a:cubicBezTo>
                    <a:cubicBezTo>
                      <a:pt x="439" y="382"/>
                      <a:pt x="439" y="376"/>
                      <a:pt x="439" y="369"/>
                    </a:cubicBezTo>
                    <a:cubicBezTo>
                      <a:pt x="440" y="369"/>
                      <a:pt x="441" y="369"/>
                      <a:pt x="442" y="369"/>
                    </a:cubicBezTo>
                    <a:cubicBezTo>
                      <a:pt x="442" y="376"/>
                      <a:pt x="442" y="382"/>
                      <a:pt x="442" y="388"/>
                    </a:cubicBezTo>
                    <a:cubicBezTo>
                      <a:pt x="443" y="388"/>
                      <a:pt x="444" y="388"/>
                      <a:pt x="445" y="388"/>
                    </a:cubicBezTo>
                    <a:cubicBezTo>
                      <a:pt x="445" y="385"/>
                      <a:pt x="445" y="381"/>
                      <a:pt x="445" y="378"/>
                    </a:cubicBezTo>
                    <a:cubicBezTo>
                      <a:pt x="445" y="378"/>
                      <a:pt x="446" y="378"/>
                      <a:pt x="446" y="378"/>
                    </a:cubicBezTo>
                    <a:cubicBezTo>
                      <a:pt x="446" y="381"/>
                      <a:pt x="446" y="384"/>
                      <a:pt x="446" y="388"/>
                    </a:cubicBezTo>
                    <a:cubicBezTo>
                      <a:pt x="450" y="388"/>
                      <a:pt x="454" y="388"/>
                      <a:pt x="458" y="387"/>
                    </a:cubicBezTo>
                    <a:cubicBezTo>
                      <a:pt x="458" y="384"/>
                      <a:pt x="458" y="380"/>
                      <a:pt x="458" y="376"/>
                    </a:cubicBezTo>
                    <a:cubicBezTo>
                      <a:pt x="460" y="376"/>
                      <a:pt x="463" y="376"/>
                      <a:pt x="465" y="376"/>
                    </a:cubicBezTo>
                    <a:cubicBezTo>
                      <a:pt x="465" y="375"/>
                      <a:pt x="465" y="374"/>
                      <a:pt x="465" y="373"/>
                    </a:cubicBezTo>
                    <a:cubicBezTo>
                      <a:pt x="468" y="373"/>
                      <a:pt x="471" y="373"/>
                      <a:pt x="473" y="373"/>
                    </a:cubicBezTo>
                    <a:cubicBezTo>
                      <a:pt x="473" y="374"/>
                      <a:pt x="473" y="374"/>
                      <a:pt x="473" y="375"/>
                    </a:cubicBezTo>
                    <a:cubicBezTo>
                      <a:pt x="475" y="375"/>
                      <a:pt x="477" y="375"/>
                      <a:pt x="479" y="375"/>
                    </a:cubicBezTo>
                    <a:cubicBezTo>
                      <a:pt x="479" y="374"/>
                      <a:pt x="479" y="374"/>
                      <a:pt x="479" y="373"/>
                    </a:cubicBezTo>
                    <a:cubicBezTo>
                      <a:pt x="497" y="373"/>
                      <a:pt x="515" y="373"/>
                      <a:pt x="533" y="373"/>
                    </a:cubicBezTo>
                    <a:cubicBezTo>
                      <a:pt x="533" y="372"/>
                      <a:pt x="533" y="371"/>
                      <a:pt x="533" y="370"/>
                    </a:cubicBezTo>
                    <a:cubicBezTo>
                      <a:pt x="534" y="370"/>
                      <a:pt x="536" y="370"/>
                      <a:pt x="537" y="370"/>
                    </a:cubicBezTo>
                    <a:cubicBezTo>
                      <a:pt x="537" y="371"/>
                      <a:pt x="537" y="372"/>
                      <a:pt x="537" y="373"/>
                    </a:cubicBezTo>
                    <a:cubicBezTo>
                      <a:pt x="538" y="373"/>
                      <a:pt x="540" y="373"/>
                      <a:pt x="541" y="373"/>
                    </a:cubicBezTo>
                    <a:cubicBezTo>
                      <a:pt x="541" y="374"/>
                      <a:pt x="541" y="376"/>
                      <a:pt x="541" y="377"/>
                    </a:cubicBezTo>
                    <a:cubicBezTo>
                      <a:pt x="542" y="377"/>
                      <a:pt x="543" y="377"/>
                      <a:pt x="544" y="377"/>
                    </a:cubicBezTo>
                    <a:cubicBezTo>
                      <a:pt x="544" y="377"/>
                      <a:pt x="544" y="376"/>
                      <a:pt x="544" y="375"/>
                    </a:cubicBezTo>
                    <a:cubicBezTo>
                      <a:pt x="545" y="375"/>
                      <a:pt x="546" y="375"/>
                      <a:pt x="547" y="375"/>
                    </a:cubicBezTo>
                    <a:cubicBezTo>
                      <a:pt x="547" y="376"/>
                      <a:pt x="547" y="377"/>
                      <a:pt x="547" y="377"/>
                    </a:cubicBezTo>
                    <a:cubicBezTo>
                      <a:pt x="550" y="377"/>
                      <a:pt x="553" y="377"/>
                      <a:pt x="556" y="377"/>
                    </a:cubicBezTo>
                    <a:cubicBezTo>
                      <a:pt x="556" y="376"/>
                      <a:pt x="556" y="375"/>
                      <a:pt x="556" y="374"/>
                    </a:cubicBezTo>
                    <a:cubicBezTo>
                      <a:pt x="558" y="374"/>
                      <a:pt x="560" y="374"/>
                      <a:pt x="562" y="374"/>
                    </a:cubicBezTo>
                    <a:cubicBezTo>
                      <a:pt x="562" y="379"/>
                      <a:pt x="562" y="385"/>
                      <a:pt x="562" y="390"/>
                    </a:cubicBezTo>
                    <a:cubicBezTo>
                      <a:pt x="563" y="390"/>
                      <a:pt x="563" y="390"/>
                      <a:pt x="564" y="390"/>
                    </a:cubicBezTo>
                    <a:cubicBezTo>
                      <a:pt x="564" y="389"/>
                      <a:pt x="564" y="387"/>
                      <a:pt x="564" y="386"/>
                    </a:cubicBezTo>
                    <a:cubicBezTo>
                      <a:pt x="565" y="386"/>
                      <a:pt x="567" y="386"/>
                      <a:pt x="568" y="386"/>
                    </a:cubicBezTo>
                    <a:cubicBezTo>
                      <a:pt x="568" y="387"/>
                      <a:pt x="568" y="389"/>
                      <a:pt x="568" y="390"/>
                    </a:cubicBezTo>
                    <a:cubicBezTo>
                      <a:pt x="571" y="390"/>
                      <a:pt x="575" y="390"/>
                      <a:pt x="578" y="390"/>
                    </a:cubicBezTo>
                    <a:cubicBezTo>
                      <a:pt x="578" y="382"/>
                      <a:pt x="578" y="382"/>
                      <a:pt x="578" y="382"/>
                    </a:cubicBezTo>
                    <a:cubicBezTo>
                      <a:pt x="588" y="379"/>
                      <a:pt x="588" y="379"/>
                      <a:pt x="588" y="379"/>
                    </a:cubicBezTo>
                    <a:cubicBezTo>
                      <a:pt x="588" y="374"/>
                      <a:pt x="589" y="368"/>
                      <a:pt x="589" y="362"/>
                    </a:cubicBezTo>
                    <a:cubicBezTo>
                      <a:pt x="590" y="362"/>
                      <a:pt x="591" y="362"/>
                      <a:pt x="592" y="362"/>
                    </a:cubicBezTo>
                    <a:cubicBezTo>
                      <a:pt x="592" y="368"/>
                      <a:pt x="593" y="374"/>
                      <a:pt x="593" y="379"/>
                    </a:cubicBezTo>
                    <a:cubicBezTo>
                      <a:pt x="594" y="379"/>
                      <a:pt x="596" y="379"/>
                      <a:pt x="597" y="379"/>
                    </a:cubicBezTo>
                    <a:cubicBezTo>
                      <a:pt x="597" y="374"/>
                      <a:pt x="597" y="368"/>
                      <a:pt x="598" y="362"/>
                    </a:cubicBezTo>
                    <a:cubicBezTo>
                      <a:pt x="599" y="362"/>
                      <a:pt x="600" y="362"/>
                      <a:pt x="601" y="362"/>
                    </a:cubicBezTo>
                    <a:cubicBezTo>
                      <a:pt x="601" y="367"/>
                      <a:pt x="602" y="372"/>
                      <a:pt x="602" y="377"/>
                    </a:cubicBezTo>
                    <a:cubicBezTo>
                      <a:pt x="603" y="377"/>
                      <a:pt x="604" y="377"/>
                      <a:pt x="606" y="377"/>
                    </a:cubicBezTo>
                    <a:cubicBezTo>
                      <a:pt x="606" y="378"/>
                      <a:pt x="606" y="378"/>
                      <a:pt x="606" y="379"/>
                    </a:cubicBezTo>
                    <a:cubicBezTo>
                      <a:pt x="607" y="379"/>
                      <a:pt x="609" y="379"/>
                      <a:pt x="610" y="379"/>
                    </a:cubicBezTo>
                    <a:cubicBezTo>
                      <a:pt x="610" y="378"/>
                      <a:pt x="610" y="378"/>
                      <a:pt x="610" y="377"/>
                    </a:cubicBezTo>
                    <a:cubicBezTo>
                      <a:pt x="612" y="377"/>
                      <a:pt x="613" y="377"/>
                      <a:pt x="615" y="377"/>
                    </a:cubicBezTo>
                    <a:cubicBezTo>
                      <a:pt x="615" y="379"/>
                      <a:pt x="615" y="380"/>
                      <a:pt x="615" y="381"/>
                    </a:cubicBezTo>
                    <a:cubicBezTo>
                      <a:pt x="616" y="382"/>
                      <a:pt x="617" y="382"/>
                      <a:pt x="617" y="382"/>
                    </a:cubicBezTo>
                    <a:cubicBezTo>
                      <a:pt x="617" y="383"/>
                      <a:pt x="617" y="384"/>
                      <a:pt x="617" y="385"/>
                    </a:cubicBezTo>
                    <a:cubicBezTo>
                      <a:pt x="617" y="385"/>
                      <a:pt x="617" y="385"/>
                      <a:pt x="617" y="385"/>
                    </a:cubicBezTo>
                    <a:cubicBezTo>
                      <a:pt x="617" y="387"/>
                      <a:pt x="617" y="389"/>
                      <a:pt x="617" y="391"/>
                    </a:cubicBezTo>
                    <a:cubicBezTo>
                      <a:pt x="620" y="391"/>
                      <a:pt x="624" y="391"/>
                      <a:pt x="628" y="391"/>
                    </a:cubicBezTo>
                    <a:cubicBezTo>
                      <a:pt x="628" y="386"/>
                      <a:pt x="628" y="381"/>
                      <a:pt x="628" y="375"/>
                    </a:cubicBezTo>
                    <a:cubicBezTo>
                      <a:pt x="627" y="375"/>
                      <a:pt x="626" y="375"/>
                      <a:pt x="625" y="375"/>
                    </a:cubicBezTo>
                    <a:cubicBezTo>
                      <a:pt x="625" y="374"/>
                      <a:pt x="625" y="374"/>
                      <a:pt x="625" y="373"/>
                    </a:cubicBezTo>
                    <a:cubicBezTo>
                      <a:pt x="627" y="373"/>
                      <a:pt x="629" y="373"/>
                      <a:pt x="630" y="373"/>
                    </a:cubicBezTo>
                    <a:cubicBezTo>
                      <a:pt x="630" y="370"/>
                      <a:pt x="630" y="368"/>
                      <a:pt x="630" y="365"/>
                    </a:cubicBezTo>
                    <a:cubicBezTo>
                      <a:pt x="643" y="365"/>
                      <a:pt x="656" y="365"/>
                      <a:pt x="668" y="365"/>
                    </a:cubicBezTo>
                    <a:cubicBezTo>
                      <a:pt x="668" y="368"/>
                      <a:pt x="668" y="370"/>
                      <a:pt x="668" y="373"/>
                    </a:cubicBezTo>
                    <a:cubicBezTo>
                      <a:pt x="672" y="373"/>
                      <a:pt x="676" y="373"/>
                      <a:pt x="679" y="372"/>
                    </a:cubicBezTo>
                    <a:cubicBezTo>
                      <a:pt x="679" y="370"/>
                      <a:pt x="679" y="367"/>
                      <a:pt x="679" y="364"/>
                    </a:cubicBezTo>
                    <a:cubicBezTo>
                      <a:pt x="681" y="364"/>
                      <a:pt x="682" y="364"/>
                      <a:pt x="683" y="364"/>
                    </a:cubicBezTo>
                    <a:cubicBezTo>
                      <a:pt x="683" y="360"/>
                      <a:pt x="683" y="355"/>
                      <a:pt x="683" y="350"/>
                    </a:cubicBezTo>
                    <a:cubicBezTo>
                      <a:pt x="685" y="350"/>
                      <a:pt x="687" y="350"/>
                      <a:pt x="688" y="350"/>
                    </a:cubicBezTo>
                    <a:cubicBezTo>
                      <a:pt x="689" y="350"/>
                      <a:pt x="689" y="349"/>
                      <a:pt x="690" y="349"/>
                    </a:cubicBezTo>
                    <a:cubicBezTo>
                      <a:pt x="691" y="349"/>
                      <a:pt x="693" y="349"/>
                      <a:pt x="695" y="349"/>
                    </a:cubicBezTo>
                    <a:cubicBezTo>
                      <a:pt x="695" y="349"/>
                      <a:pt x="696" y="350"/>
                      <a:pt x="696" y="350"/>
                    </a:cubicBezTo>
                    <a:cubicBezTo>
                      <a:pt x="698" y="350"/>
                      <a:pt x="700" y="350"/>
                      <a:pt x="702" y="350"/>
                    </a:cubicBezTo>
                    <a:cubicBezTo>
                      <a:pt x="702" y="355"/>
                      <a:pt x="702" y="359"/>
                      <a:pt x="702" y="364"/>
                    </a:cubicBezTo>
                    <a:cubicBezTo>
                      <a:pt x="707" y="364"/>
                      <a:pt x="712" y="364"/>
                      <a:pt x="717" y="364"/>
                    </a:cubicBezTo>
                    <a:cubicBezTo>
                      <a:pt x="717" y="362"/>
                      <a:pt x="717" y="360"/>
                      <a:pt x="717" y="358"/>
                    </a:cubicBezTo>
                    <a:cubicBezTo>
                      <a:pt x="718" y="358"/>
                      <a:pt x="718" y="358"/>
                      <a:pt x="719" y="358"/>
                    </a:cubicBezTo>
                    <a:cubicBezTo>
                      <a:pt x="719" y="360"/>
                      <a:pt x="719" y="362"/>
                      <a:pt x="719" y="364"/>
                    </a:cubicBezTo>
                    <a:cubicBezTo>
                      <a:pt x="725" y="364"/>
                      <a:pt x="725" y="364"/>
                      <a:pt x="725" y="364"/>
                    </a:cubicBezTo>
                    <a:cubicBezTo>
                      <a:pt x="725" y="300"/>
                      <a:pt x="725" y="300"/>
                      <a:pt x="725" y="300"/>
                    </a:cubicBezTo>
                    <a:cubicBezTo>
                      <a:pt x="744" y="300"/>
                      <a:pt x="744" y="300"/>
                      <a:pt x="744" y="300"/>
                    </a:cubicBezTo>
                    <a:cubicBezTo>
                      <a:pt x="744" y="295"/>
                      <a:pt x="744" y="295"/>
                      <a:pt x="744" y="295"/>
                    </a:cubicBezTo>
                    <a:cubicBezTo>
                      <a:pt x="747" y="295"/>
                      <a:pt x="747" y="295"/>
                      <a:pt x="747" y="295"/>
                    </a:cubicBezTo>
                    <a:cubicBezTo>
                      <a:pt x="747" y="298"/>
                      <a:pt x="747" y="298"/>
                      <a:pt x="747" y="298"/>
                    </a:cubicBezTo>
                    <a:cubicBezTo>
                      <a:pt x="756" y="298"/>
                      <a:pt x="756" y="298"/>
                      <a:pt x="756" y="298"/>
                    </a:cubicBezTo>
                    <a:cubicBezTo>
                      <a:pt x="756" y="295"/>
                      <a:pt x="756" y="295"/>
                      <a:pt x="756" y="295"/>
                    </a:cubicBezTo>
                    <a:cubicBezTo>
                      <a:pt x="758" y="295"/>
                      <a:pt x="758" y="295"/>
                      <a:pt x="758" y="295"/>
                    </a:cubicBezTo>
                    <a:cubicBezTo>
                      <a:pt x="758" y="302"/>
                      <a:pt x="758" y="302"/>
                      <a:pt x="758" y="302"/>
                    </a:cubicBezTo>
                    <a:cubicBezTo>
                      <a:pt x="761" y="302"/>
                      <a:pt x="761" y="302"/>
                      <a:pt x="761" y="302"/>
                    </a:cubicBezTo>
                    <a:cubicBezTo>
                      <a:pt x="761" y="308"/>
                      <a:pt x="761" y="308"/>
                      <a:pt x="761" y="308"/>
                    </a:cubicBezTo>
                    <a:cubicBezTo>
                      <a:pt x="772" y="308"/>
                      <a:pt x="772" y="308"/>
                      <a:pt x="772" y="308"/>
                    </a:cubicBezTo>
                    <a:cubicBezTo>
                      <a:pt x="772" y="323"/>
                      <a:pt x="772" y="323"/>
                      <a:pt x="772" y="323"/>
                    </a:cubicBezTo>
                    <a:cubicBezTo>
                      <a:pt x="773" y="323"/>
                      <a:pt x="773" y="323"/>
                      <a:pt x="773" y="323"/>
                    </a:cubicBezTo>
                    <a:cubicBezTo>
                      <a:pt x="773" y="313"/>
                      <a:pt x="773" y="313"/>
                      <a:pt x="773" y="313"/>
                    </a:cubicBezTo>
                    <a:cubicBezTo>
                      <a:pt x="778" y="313"/>
                      <a:pt x="778" y="313"/>
                      <a:pt x="778" y="313"/>
                    </a:cubicBezTo>
                    <a:cubicBezTo>
                      <a:pt x="778" y="330"/>
                      <a:pt x="778" y="330"/>
                      <a:pt x="778" y="330"/>
                    </a:cubicBezTo>
                    <a:cubicBezTo>
                      <a:pt x="793" y="330"/>
                      <a:pt x="793" y="330"/>
                      <a:pt x="793" y="330"/>
                    </a:cubicBezTo>
                    <a:cubicBezTo>
                      <a:pt x="793" y="324"/>
                      <a:pt x="793" y="324"/>
                      <a:pt x="793" y="324"/>
                    </a:cubicBezTo>
                    <a:cubicBezTo>
                      <a:pt x="799" y="324"/>
                      <a:pt x="799" y="324"/>
                      <a:pt x="799" y="324"/>
                    </a:cubicBezTo>
                    <a:cubicBezTo>
                      <a:pt x="799" y="332"/>
                      <a:pt x="799" y="332"/>
                      <a:pt x="799" y="332"/>
                    </a:cubicBezTo>
                    <a:cubicBezTo>
                      <a:pt x="801" y="332"/>
                      <a:pt x="801" y="332"/>
                      <a:pt x="801" y="332"/>
                    </a:cubicBezTo>
                    <a:cubicBezTo>
                      <a:pt x="801" y="324"/>
                      <a:pt x="801" y="324"/>
                      <a:pt x="801" y="324"/>
                    </a:cubicBezTo>
                    <a:cubicBezTo>
                      <a:pt x="808" y="324"/>
                      <a:pt x="808" y="324"/>
                      <a:pt x="808" y="324"/>
                    </a:cubicBezTo>
                    <a:cubicBezTo>
                      <a:pt x="808" y="306"/>
                      <a:pt x="808" y="306"/>
                      <a:pt x="808" y="306"/>
                    </a:cubicBezTo>
                    <a:cubicBezTo>
                      <a:pt x="812" y="306"/>
                      <a:pt x="812" y="306"/>
                      <a:pt x="812" y="306"/>
                    </a:cubicBezTo>
                    <a:cubicBezTo>
                      <a:pt x="817" y="286"/>
                      <a:pt x="817" y="286"/>
                      <a:pt x="817" y="286"/>
                    </a:cubicBezTo>
                    <a:cubicBezTo>
                      <a:pt x="822" y="286"/>
                      <a:pt x="822" y="286"/>
                      <a:pt x="822" y="286"/>
                    </a:cubicBezTo>
                    <a:cubicBezTo>
                      <a:pt x="828" y="306"/>
                      <a:pt x="828" y="306"/>
                      <a:pt x="828" y="306"/>
                    </a:cubicBezTo>
                    <a:cubicBezTo>
                      <a:pt x="832" y="306"/>
                      <a:pt x="832" y="306"/>
                      <a:pt x="832" y="306"/>
                    </a:cubicBezTo>
                    <a:cubicBezTo>
                      <a:pt x="832" y="336"/>
                      <a:pt x="832" y="336"/>
                      <a:pt x="832" y="336"/>
                    </a:cubicBezTo>
                    <a:cubicBezTo>
                      <a:pt x="835" y="336"/>
                      <a:pt x="835" y="336"/>
                      <a:pt x="835" y="336"/>
                    </a:cubicBezTo>
                    <a:cubicBezTo>
                      <a:pt x="835" y="357"/>
                      <a:pt x="835" y="357"/>
                      <a:pt x="835" y="357"/>
                    </a:cubicBezTo>
                    <a:cubicBezTo>
                      <a:pt x="837" y="357"/>
                      <a:pt x="837" y="357"/>
                      <a:pt x="837" y="357"/>
                    </a:cubicBezTo>
                    <a:cubicBezTo>
                      <a:pt x="837" y="350"/>
                      <a:pt x="837" y="350"/>
                      <a:pt x="837" y="350"/>
                    </a:cubicBezTo>
                    <a:cubicBezTo>
                      <a:pt x="840" y="355"/>
                      <a:pt x="840" y="355"/>
                      <a:pt x="840" y="355"/>
                    </a:cubicBezTo>
                    <a:cubicBezTo>
                      <a:pt x="843" y="355"/>
                      <a:pt x="843" y="355"/>
                      <a:pt x="843" y="355"/>
                    </a:cubicBezTo>
                    <a:cubicBezTo>
                      <a:pt x="843" y="315"/>
                      <a:pt x="843" y="315"/>
                      <a:pt x="843" y="315"/>
                    </a:cubicBezTo>
                    <a:cubicBezTo>
                      <a:pt x="857" y="315"/>
                      <a:pt x="857" y="315"/>
                      <a:pt x="857" y="315"/>
                    </a:cubicBezTo>
                    <a:cubicBezTo>
                      <a:pt x="863" y="322"/>
                      <a:pt x="863" y="322"/>
                      <a:pt x="863" y="322"/>
                    </a:cubicBezTo>
                    <a:cubicBezTo>
                      <a:pt x="863" y="315"/>
                      <a:pt x="863" y="315"/>
                      <a:pt x="863" y="315"/>
                    </a:cubicBezTo>
                    <a:cubicBezTo>
                      <a:pt x="864" y="315"/>
                      <a:pt x="864" y="315"/>
                      <a:pt x="864" y="315"/>
                    </a:cubicBezTo>
                    <a:cubicBezTo>
                      <a:pt x="864" y="314"/>
                      <a:pt x="864" y="314"/>
                      <a:pt x="864" y="314"/>
                    </a:cubicBezTo>
                    <a:cubicBezTo>
                      <a:pt x="869" y="314"/>
                      <a:pt x="869" y="314"/>
                      <a:pt x="869" y="314"/>
                    </a:cubicBezTo>
                    <a:cubicBezTo>
                      <a:pt x="869" y="303"/>
                      <a:pt x="869" y="303"/>
                      <a:pt x="869" y="303"/>
                    </a:cubicBezTo>
                    <a:cubicBezTo>
                      <a:pt x="872" y="303"/>
                      <a:pt x="872" y="303"/>
                      <a:pt x="872" y="303"/>
                    </a:cubicBezTo>
                    <a:cubicBezTo>
                      <a:pt x="872" y="297"/>
                      <a:pt x="872" y="297"/>
                      <a:pt x="872" y="297"/>
                    </a:cubicBezTo>
                    <a:cubicBezTo>
                      <a:pt x="873" y="297"/>
                      <a:pt x="873" y="297"/>
                      <a:pt x="873" y="297"/>
                    </a:cubicBezTo>
                    <a:cubicBezTo>
                      <a:pt x="873" y="286"/>
                      <a:pt x="873" y="286"/>
                      <a:pt x="873" y="286"/>
                    </a:cubicBezTo>
                    <a:cubicBezTo>
                      <a:pt x="881" y="286"/>
                      <a:pt x="881" y="286"/>
                      <a:pt x="881" y="286"/>
                    </a:cubicBezTo>
                    <a:cubicBezTo>
                      <a:pt x="881" y="272"/>
                      <a:pt x="881" y="272"/>
                      <a:pt x="881" y="272"/>
                    </a:cubicBezTo>
                    <a:cubicBezTo>
                      <a:pt x="885" y="272"/>
                      <a:pt x="885" y="272"/>
                      <a:pt x="885" y="272"/>
                    </a:cubicBezTo>
                    <a:cubicBezTo>
                      <a:pt x="885" y="269"/>
                      <a:pt x="885" y="269"/>
                      <a:pt x="885" y="269"/>
                    </a:cubicBezTo>
                    <a:cubicBezTo>
                      <a:pt x="888" y="269"/>
                      <a:pt x="888" y="269"/>
                      <a:pt x="888" y="269"/>
                    </a:cubicBezTo>
                    <a:cubicBezTo>
                      <a:pt x="888" y="255"/>
                      <a:pt x="888" y="255"/>
                      <a:pt x="888" y="255"/>
                    </a:cubicBezTo>
                    <a:cubicBezTo>
                      <a:pt x="890" y="255"/>
                      <a:pt x="890" y="255"/>
                      <a:pt x="890" y="255"/>
                    </a:cubicBezTo>
                    <a:cubicBezTo>
                      <a:pt x="890" y="251"/>
                      <a:pt x="890" y="251"/>
                      <a:pt x="890" y="251"/>
                    </a:cubicBezTo>
                    <a:cubicBezTo>
                      <a:pt x="893" y="251"/>
                      <a:pt x="893" y="251"/>
                      <a:pt x="893" y="251"/>
                    </a:cubicBezTo>
                    <a:cubicBezTo>
                      <a:pt x="893" y="237"/>
                      <a:pt x="893" y="237"/>
                      <a:pt x="893" y="237"/>
                    </a:cubicBezTo>
                    <a:cubicBezTo>
                      <a:pt x="906" y="237"/>
                      <a:pt x="906" y="237"/>
                      <a:pt x="906" y="237"/>
                    </a:cubicBezTo>
                    <a:cubicBezTo>
                      <a:pt x="906" y="231"/>
                      <a:pt x="906" y="231"/>
                      <a:pt x="906" y="231"/>
                    </a:cubicBezTo>
                    <a:cubicBezTo>
                      <a:pt x="921" y="231"/>
                      <a:pt x="921" y="231"/>
                      <a:pt x="921" y="231"/>
                    </a:cubicBezTo>
                    <a:cubicBezTo>
                      <a:pt x="921" y="227"/>
                      <a:pt x="921" y="227"/>
                      <a:pt x="921" y="227"/>
                    </a:cubicBezTo>
                    <a:cubicBezTo>
                      <a:pt x="930" y="227"/>
                      <a:pt x="930" y="227"/>
                      <a:pt x="930" y="227"/>
                    </a:cubicBezTo>
                    <a:cubicBezTo>
                      <a:pt x="930" y="231"/>
                      <a:pt x="930" y="231"/>
                      <a:pt x="930" y="231"/>
                    </a:cubicBezTo>
                    <a:cubicBezTo>
                      <a:pt x="932" y="231"/>
                      <a:pt x="932" y="231"/>
                      <a:pt x="932" y="231"/>
                    </a:cubicBezTo>
                    <a:cubicBezTo>
                      <a:pt x="932" y="229"/>
                      <a:pt x="932" y="229"/>
                      <a:pt x="932" y="229"/>
                    </a:cubicBezTo>
                    <a:cubicBezTo>
                      <a:pt x="937" y="229"/>
                      <a:pt x="937" y="229"/>
                      <a:pt x="937" y="229"/>
                    </a:cubicBezTo>
                    <a:cubicBezTo>
                      <a:pt x="937" y="231"/>
                      <a:pt x="937" y="231"/>
                      <a:pt x="937" y="231"/>
                    </a:cubicBezTo>
                    <a:cubicBezTo>
                      <a:pt x="940" y="231"/>
                      <a:pt x="940" y="231"/>
                      <a:pt x="940" y="231"/>
                    </a:cubicBezTo>
                    <a:cubicBezTo>
                      <a:pt x="940" y="227"/>
                      <a:pt x="940" y="227"/>
                      <a:pt x="940" y="227"/>
                    </a:cubicBezTo>
                    <a:cubicBezTo>
                      <a:pt x="947" y="227"/>
                      <a:pt x="947" y="227"/>
                      <a:pt x="947" y="227"/>
                    </a:cubicBezTo>
                    <a:cubicBezTo>
                      <a:pt x="947" y="231"/>
                      <a:pt x="947" y="231"/>
                      <a:pt x="947" y="231"/>
                    </a:cubicBezTo>
                    <a:cubicBezTo>
                      <a:pt x="958" y="231"/>
                      <a:pt x="958" y="231"/>
                      <a:pt x="958" y="231"/>
                    </a:cubicBezTo>
                    <a:cubicBezTo>
                      <a:pt x="958" y="238"/>
                      <a:pt x="958" y="238"/>
                      <a:pt x="958" y="238"/>
                    </a:cubicBezTo>
                    <a:cubicBezTo>
                      <a:pt x="965" y="238"/>
                      <a:pt x="965" y="238"/>
                      <a:pt x="965" y="238"/>
                    </a:cubicBezTo>
                    <a:cubicBezTo>
                      <a:pt x="965" y="276"/>
                      <a:pt x="965" y="276"/>
                      <a:pt x="965" y="276"/>
                    </a:cubicBezTo>
                    <a:cubicBezTo>
                      <a:pt x="968" y="276"/>
                      <a:pt x="968" y="276"/>
                      <a:pt x="968" y="276"/>
                    </a:cubicBezTo>
                    <a:cubicBezTo>
                      <a:pt x="968" y="261"/>
                      <a:pt x="968" y="261"/>
                      <a:pt x="968" y="261"/>
                    </a:cubicBezTo>
                    <a:cubicBezTo>
                      <a:pt x="987" y="261"/>
                      <a:pt x="987" y="261"/>
                      <a:pt x="987" y="261"/>
                    </a:cubicBezTo>
                    <a:cubicBezTo>
                      <a:pt x="987" y="276"/>
                      <a:pt x="987" y="276"/>
                      <a:pt x="987" y="276"/>
                    </a:cubicBezTo>
                    <a:cubicBezTo>
                      <a:pt x="989" y="276"/>
                      <a:pt x="989" y="276"/>
                      <a:pt x="989" y="276"/>
                    </a:cubicBezTo>
                    <a:cubicBezTo>
                      <a:pt x="989" y="316"/>
                      <a:pt x="989" y="316"/>
                      <a:pt x="989" y="316"/>
                    </a:cubicBezTo>
                    <a:cubicBezTo>
                      <a:pt x="992" y="315"/>
                      <a:pt x="992" y="315"/>
                      <a:pt x="992" y="315"/>
                    </a:cubicBezTo>
                    <a:cubicBezTo>
                      <a:pt x="993" y="283"/>
                      <a:pt x="993" y="283"/>
                      <a:pt x="993" y="283"/>
                    </a:cubicBezTo>
                    <a:cubicBezTo>
                      <a:pt x="994" y="315"/>
                      <a:pt x="994" y="315"/>
                      <a:pt x="994" y="315"/>
                    </a:cubicBezTo>
                    <a:cubicBezTo>
                      <a:pt x="997" y="316"/>
                      <a:pt x="997" y="316"/>
                      <a:pt x="997" y="316"/>
                    </a:cubicBezTo>
                    <a:cubicBezTo>
                      <a:pt x="1000" y="335"/>
                      <a:pt x="1000" y="335"/>
                      <a:pt x="1000" y="335"/>
                    </a:cubicBezTo>
                    <a:cubicBezTo>
                      <a:pt x="1008" y="340"/>
                      <a:pt x="1008" y="340"/>
                      <a:pt x="1008" y="340"/>
                    </a:cubicBezTo>
                    <a:cubicBezTo>
                      <a:pt x="1008" y="332"/>
                      <a:pt x="1008" y="332"/>
                      <a:pt x="1008" y="332"/>
                    </a:cubicBezTo>
                    <a:cubicBezTo>
                      <a:pt x="1011" y="332"/>
                      <a:pt x="1011" y="332"/>
                      <a:pt x="1011" y="332"/>
                    </a:cubicBezTo>
                    <a:cubicBezTo>
                      <a:pt x="1011" y="327"/>
                      <a:pt x="1011" y="327"/>
                      <a:pt x="1011" y="327"/>
                    </a:cubicBezTo>
                    <a:cubicBezTo>
                      <a:pt x="1035" y="327"/>
                      <a:pt x="1035" y="327"/>
                      <a:pt x="1035" y="327"/>
                    </a:cubicBezTo>
                    <a:cubicBezTo>
                      <a:pt x="1035" y="329"/>
                      <a:pt x="1035" y="329"/>
                      <a:pt x="1035" y="329"/>
                    </a:cubicBezTo>
                    <a:cubicBezTo>
                      <a:pt x="1038" y="329"/>
                      <a:pt x="1038" y="329"/>
                      <a:pt x="1038" y="329"/>
                    </a:cubicBezTo>
                    <a:cubicBezTo>
                      <a:pt x="1038" y="323"/>
                      <a:pt x="1038" y="323"/>
                      <a:pt x="1038" y="323"/>
                    </a:cubicBezTo>
                    <a:cubicBezTo>
                      <a:pt x="1042" y="323"/>
                      <a:pt x="1042" y="323"/>
                      <a:pt x="1042" y="323"/>
                    </a:cubicBezTo>
                    <a:cubicBezTo>
                      <a:pt x="1042" y="330"/>
                      <a:pt x="1042" y="330"/>
                      <a:pt x="1042" y="330"/>
                    </a:cubicBezTo>
                    <a:cubicBezTo>
                      <a:pt x="1044" y="330"/>
                      <a:pt x="1044" y="330"/>
                      <a:pt x="1044" y="330"/>
                    </a:cubicBezTo>
                    <a:cubicBezTo>
                      <a:pt x="1044" y="322"/>
                      <a:pt x="1044" y="322"/>
                      <a:pt x="1044" y="322"/>
                    </a:cubicBezTo>
                    <a:cubicBezTo>
                      <a:pt x="1049" y="322"/>
                      <a:pt x="1049" y="322"/>
                      <a:pt x="1049" y="322"/>
                    </a:cubicBezTo>
                    <a:cubicBezTo>
                      <a:pt x="1049" y="318"/>
                      <a:pt x="1049" y="318"/>
                      <a:pt x="1049" y="318"/>
                    </a:cubicBezTo>
                    <a:cubicBezTo>
                      <a:pt x="1058" y="318"/>
                      <a:pt x="1058" y="318"/>
                      <a:pt x="1058" y="318"/>
                    </a:cubicBezTo>
                    <a:cubicBezTo>
                      <a:pt x="1058" y="308"/>
                      <a:pt x="1058" y="308"/>
                      <a:pt x="1058" y="308"/>
                    </a:cubicBezTo>
                    <a:cubicBezTo>
                      <a:pt x="1061" y="307"/>
                      <a:pt x="1061" y="307"/>
                      <a:pt x="1061" y="307"/>
                    </a:cubicBezTo>
                    <a:cubicBezTo>
                      <a:pt x="1061" y="305"/>
                      <a:pt x="1061" y="305"/>
                      <a:pt x="1061" y="305"/>
                    </a:cubicBezTo>
                    <a:cubicBezTo>
                      <a:pt x="1069" y="305"/>
                      <a:pt x="1069" y="305"/>
                      <a:pt x="1069" y="305"/>
                    </a:cubicBezTo>
                    <a:cubicBezTo>
                      <a:pt x="1069" y="299"/>
                      <a:pt x="1069" y="299"/>
                      <a:pt x="1069" y="299"/>
                    </a:cubicBezTo>
                    <a:cubicBezTo>
                      <a:pt x="1073" y="299"/>
                      <a:pt x="1073" y="299"/>
                      <a:pt x="1073" y="299"/>
                    </a:cubicBezTo>
                    <a:cubicBezTo>
                      <a:pt x="1073" y="281"/>
                      <a:pt x="1073" y="281"/>
                      <a:pt x="1073" y="281"/>
                    </a:cubicBezTo>
                    <a:cubicBezTo>
                      <a:pt x="1080" y="281"/>
                      <a:pt x="1080" y="281"/>
                      <a:pt x="1080" y="281"/>
                    </a:cubicBezTo>
                    <a:cubicBezTo>
                      <a:pt x="1080" y="279"/>
                      <a:pt x="1080" y="279"/>
                      <a:pt x="1080" y="279"/>
                    </a:cubicBezTo>
                    <a:cubicBezTo>
                      <a:pt x="1084" y="279"/>
                      <a:pt x="1084" y="279"/>
                      <a:pt x="1084" y="279"/>
                    </a:cubicBezTo>
                    <a:cubicBezTo>
                      <a:pt x="1084" y="257"/>
                      <a:pt x="1084" y="257"/>
                      <a:pt x="1084" y="257"/>
                    </a:cubicBezTo>
                    <a:cubicBezTo>
                      <a:pt x="1093" y="257"/>
                      <a:pt x="1093" y="257"/>
                      <a:pt x="1093" y="257"/>
                    </a:cubicBezTo>
                    <a:cubicBezTo>
                      <a:pt x="1093" y="248"/>
                      <a:pt x="1093" y="248"/>
                      <a:pt x="1093" y="248"/>
                    </a:cubicBezTo>
                    <a:cubicBezTo>
                      <a:pt x="1110" y="248"/>
                      <a:pt x="1110" y="248"/>
                      <a:pt x="1110" y="248"/>
                    </a:cubicBezTo>
                    <a:cubicBezTo>
                      <a:pt x="1110" y="258"/>
                      <a:pt x="1110" y="258"/>
                      <a:pt x="1110" y="258"/>
                    </a:cubicBezTo>
                    <a:cubicBezTo>
                      <a:pt x="1123" y="258"/>
                      <a:pt x="1123" y="258"/>
                      <a:pt x="1123" y="258"/>
                    </a:cubicBezTo>
                    <a:cubicBezTo>
                      <a:pt x="1123" y="280"/>
                      <a:pt x="1123" y="280"/>
                      <a:pt x="1123" y="280"/>
                    </a:cubicBezTo>
                    <a:cubicBezTo>
                      <a:pt x="1129" y="280"/>
                      <a:pt x="1129" y="280"/>
                      <a:pt x="1129" y="280"/>
                    </a:cubicBezTo>
                    <a:cubicBezTo>
                      <a:pt x="1129" y="329"/>
                      <a:pt x="1129" y="329"/>
                      <a:pt x="1129" y="329"/>
                    </a:cubicBezTo>
                    <a:cubicBezTo>
                      <a:pt x="1132" y="329"/>
                      <a:pt x="1132" y="329"/>
                      <a:pt x="1132" y="329"/>
                    </a:cubicBezTo>
                    <a:cubicBezTo>
                      <a:pt x="1136" y="316"/>
                      <a:pt x="1136" y="316"/>
                      <a:pt x="1136" y="316"/>
                    </a:cubicBezTo>
                    <a:cubicBezTo>
                      <a:pt x="1139" y="322"/>
                      <a:pt x="1139" y="322"/>
                      <a:pt x="1139" y="322"/>
                    </a:cubicBezTo>
                    <a:cubicBezTo>
                      <a:pt x="1138" y="322"/>
                      <a:pt x="1138" y="322"/>
                      <a:pt x="1138" y="322"/>
                    </a:cubicBezTo>
                    <a:cubicBezTo>
                      <a:pt x="1138" y="329"/>
                      <a:pt x="1138" y="329"/>
                      <a:pt x="1138" y="329"/>
                    </a:cubicBezTo>
                    <a:cubicBezTo>
                      <a:pt x="1142" y="329"/>
                      <a:pt x="1142" y="329"/>
                      <a:pt x="1142" y="329"/>
                    </a:cubicBezTo>
                    <a:cubicBezTo>
                      <a:pt x="1142" y="344"/>
                      <a:pt x="1142" y="344"/>
                      <a:pt x="1142" y="344"/>
                    </a:cubicBezTo>
                    <a:cubicBezTo>
                      <a:pt x="1146" y="344"/>
                      <a:pt x="1146" y="344"/>
                      <a:pt x="1146" y="344"/>
                    </a:cubicBezTo>
                    <a:cubicBezTo>
                      <a:pt x="1146" y="355"/>
                      <a:pt x="1146" y="355"/>
                      <a:pt x="1146" y="355"/>
                    </a:cubicBezTo>
                    <a:cubicBezTo>
                      <a:pt x="1153" y="355"/>
                      <a:pt x="1153" y="355"/>
                      <a:pt x="1153" y="355"/>
                    </a:cubicBezTo>
                    <a:cubicBezTo>
                      <a:pt x="1153" y="351"/>
                      <a:pt x="1153" y="351"/>
                      <a:pt x="1153" y="351"/>
                    </a:cubicBezTo>
                    <a:cubicBezTo>
                      <a:pt x="1161" y="351"/>
                      <a:pt x="1161" y="351"/>
                      <a:pt x="1161" y="351"/>
                    </a:cubicBezTo>
                    <a:cubicBezTo>
                      <a:pt x="1161" y="340"/>
                      <a:pt x="1161" y="340"/>
                      <a:pt x="1161" y="340"/>
                    </a:cubicBezTo>
                    <a:cubicBezTo>
                      <a:pt x="1180" y="340"/>
                      <a:pt x="1180" y="340"/>
                      <a:pt x="1180" y="340"/>
                    </a:cubicBezTo>
                    <a:cubicBezTo>
                      <a:pt x="1180" y="343"/>
                      <a:pt x="1180" y="343"/>
                      <a:pt x="1180" y="343"/>
                    </a:cubicBezTo>
                    <a:cubicBezTo>
                      <a:pt x="1182" y="343"/>
                      <a:pt x="1182" y="343"/>
                      <a:pt x="1182" y="343"/>
                    </a:cubicBezTo>
                    <a:cubicBezTo>
                      <a:pt x="1182" y="344"/>
                      <a:pt x="1182" y="344"/>
                      <a:pt x="1182" y="344"/>
                    </a:cubicBezTo>
                    <a:cubicBezTo>
                      <a:pt x="1183" y="344"/>
                      <a:pt x="1183" y="344"/>
                      <a:pt x="1183" y="344"/>
                    </a:cubicBezTo>
                    <a:cubicBezTo>
                      <a:pt x="1183" y="340"/>
                      <a:pt x="1183" y="340"/>
                      <a:pt x="1183" y="340"/>
                    </a:cubicBezTo>
                    <a:cubicBezTo>
                      <a:pt x="1187" y="340"/>
                      <a:pt x="1187" y="340"/>
                      <a:pt x="1187" y="340"/>
                    </a:cubicBezTo>
                    <a:cubicBezTo>
                      <a:pt x="1187" y="348"/>
                      <a:pt x="1187" y="348"/>
                      <a:pt x="1187" y="348"/>
                    </a:cubicBezTo>
                    <a:cubicBezTo>
                      <a:pt x="1190" y="348"/>
                      <a:pt x="1190" y="348"/>
                      <a:pt x="1190" y="348"/>
                    </a:cubicBezTo>
                    <a:cubicBezTo>
                      <a:pt x="1190" y="344"/>
                      <a:pt x="1190" y="344"/>
                      <a:pt x="1190" y="344"/>
                    </a:cubicBezTo>
                    <a:cubicBezTo>
                      <a:pt x="1194" y="344"/>
                      <a:pt x="1194" y="344"/>
                      <a:pt x="1194" y="344"/>
                    </a:cubicBezTo>
                    <a:cubicBezTo>
                      <a:pt x="1194" y="333"/>
                      <a:pt x="1194" y="333"/>
                      <a:pt x="1194" y="333"/>
                    </a:cubicBezTo>
                    <a:cubicBezTo>
                      <a:pt x="1209" y="333"/>
                      <a:pt x="1209" y="333"/>
                      <a:pt x="1209" y="333"/>
                    </a:cubicBezTo>
                    <a:cubicBezTo>
                      <a:pt x="1209" y="336"/>
                      <a:pt x="1209" y="336"/>
                      <a:pt x="1209" y="336"/>
                    </a:cubicBezTo>
                    <a:cubicBezTo>
                      <a:pt x="1212" y="336"/>
                      <a:pt x="1212" y="336"/>
                      <a:pt x="1212" y="336"/>
                    </a:cubicBezTo>
                    <a:cubicBezTo>
                      <a:pt x="1212" y="330"/>
                      <a:pt x="1212" y="330"/>
                      <a:pt x="1212" y="330"/>
                    </a:cubicBezTo>
                    <a:cubicBezTo>
                      <a:pt x="1220" y="330"/>
                      <a:pt x="1220" y="330"/>
                      <a:pt x="1220" y="330"/>
                    </a:cubicBezTo>
                    <a:cubicBezTo>
                      <a:pt x="1220" y="318"/>
                      <a:pt x="1220" y="318"/>
                      <a:pt x="1220" y="318"/>
                    </a:cubicBezTo>
                    <a:cubicBezTo>
                      <a:pt x="1227" y="318"/>
                      <a:pt x="1227" y="318"/>
                      <a:pt x="1227" y="318"/>
                    </a:cubicBezTo>
                    <a:cubicBezTo>
                      <a:pt x="1227" y="322"/>
                      <a:pt x="1227" y="322"/>
                      <a:pt x="1227" y="322"/>
                    </a:cubicBezTo>
                    <a:cubicBezTo>
                      <a:pt x="1231" y="322"/>
                      <a:pt x="1231" y="322"/>
                      <a:pt x="1231" y="322"/>
                    </a:cubicBezTo>
                    <a:cubicBezTo>
                      <a:pt x="1231" y="311"/>
                      <a:pt x="1231" y="311"/>
                      <a:pt x="1231" y="311"/>
                    </a:cubicBezTo>
                    <a:cubicBezTo>
                      <a:pt x="1238" y="311"/>
                      <a:pt x="1238" y="311"/>
                      <a:pt x="1238" y="311"/>
                    </a:cubicBezTo>
                    <a:cubicBezTo>
                      <a:pt x="1238" y="318"/>
                      <a:pt x="1238" y="318"/>
                      <a:pt x="1238" y="318"/>
                    </a:cubicBezTo>
                    <a:cubicBezTo>
                      <a:pt x="1249" y="318"/>
                      <a:pt x="1249" y="318"/>
                      <a:pt x="1249" y="318"/>
                    </a:cubicBezTo>
                    <a:cubicBezTo>
                      <a:pt x="1249" y="314"/>
                      <a:pt x="1249" y="314"/>
                      <a:pt x="1249" y="314"/>
                    </a:cubicBezTo>
                    <a:cubicBezTo>
                      <a:pt x="1257" y="314"/>
                      <a:pt x="1257" y="314"/>
                      <a:pt x="1257" y="314"/>
                    </a:cubicBezTo>
                    <a:cubicBezTo>
                      <a:pt x="1257" y="318"/>
                      <a:pt x="1257" y="318"/>
                      <a:pt x="1257" y="318"/>
                    </a:cubicBezTo>
                    <a:cubicBezTo>
                      <a:pt x="1260" y="318"/>
                      <a:pt x="1260" y="318"/>
                      <a:pt x="1260" y="318"/>
                    </a:cubicBezTo>
                    <a:cubicBezTo>
                      <a:pt x="1260" y="325"/>
                      <a:pt x="1260" y="325"/>
                      <a:pt x="1260" y="325"/>
                    </a:cubicBezTo>
                    <a:cubicBezTo>
                      <a:pt x="1264" y="325"/>
                      <a:pt x="1264" y="325"/>
                      <a:pt x="1264" y="325"/>
                    </a:cubicBezTo>
                    <a:cubicBezTo>
                      <a:pt x="1264" y="330"/>
                      <a:pt x="1264" y="330"/>
                      <a:pt x="1264" y="330"/>
                    </a:cubicBezTo>
                    <a:cubicBezTo>
                      <a:pt x="1286" y="330"/>
                      <a:pt x="1286" y="330"/>
                      <a:pt x="1286" y="330"/>
                    </a:cubicBezTo>
                    <a:cubicBezTo>
                      <a:pt x="1286" y="344"/>
                      <a:pt x="1286" y="344"/>
                      <a:pt x="1286" y="344"/>
                    </a:cubicBezTo>
                    <a:cubicBezTo>
                      <a:pt x="1294" y="344"/>
                      <a:pt x="1294" y="344"/>
                      <a:pt x="1294" y="344"/>
                    </a:cubicBezTo>
                    <a:cubicBezTo>
                      <a:pt x="1294" y="340"/>
                      <a:pt x="1294" y="340"/>
                      <a:pt x="1294" y="340"/>
                    </a:cubicBezTo>
                    <a:cubicBezTo>
                      <a:pt x="1316" y="340"/>
                      <a:pt x="1316" y="340"/>
                      <a:pt x="1316" y="340"/>
                    </a:cubicBezTo>
                    <a:cubicBezTo>
                      <a:pt x="1316" y="335"/>
                      <a:pt x="1316" y="335"/>
                      <a:pt x="1316" y="335"/>
                    </a:cubicBezTo>
                    <a:cubicBezTo>
                      <a:pt x="1320" y="333"/>
                      <a:pt x="1320" y="333"/>
                      <a:pt x="1320" y="333"/>
                    </a:cubicBezTo>
                    <a:cubicBezTo>
                      <a:pt x="1320" y="318"/>
                      <a:pt x="1320" y="318"/>
                      <a:pt x="1320" y="318"/>
                    </a:cubicBezTo>
                    <a:cubicBezTo>
                      <a:pt x="1327" y="318"/>
                      <a:pt x="1327" y="318"/>
                      <a:pt x="1327" y="318"/>
                    </a:cubicBezTo>
                    <a:cubicBezTo>
                      <a:pt x="1330" y="327"/>
                      <a:pt x="1330" y="327"/>
                      <a:pt x="1330" y="327"/>
                    </a:cubicBezTo>
                    <a:cubicBezTo>
                      <a:pt x="1331" y="324"/>
                      <a:pt x="1331" y="324"/>
                      <a:pt x="1331" y="324"/>
                    </a:cubicBezTo>
                    <a:cubicBezTo>
                      <a:pt x="1337" y="323"/>
                      <a:pt x="1337" y="323"/>
                      <a:pt x="1337" y="323"/>
                    </a:cubicBezTo>
                    <a:cubicBezTo>
                      <a:pt x="1336" y="282"/>
                      <a:pt x="1336" y="282"/>
                      <a:pt x="1336" y="282"/>
                    </a:cubicBezTo>
                    <a:cubicBezTo>
                      <a:pt x="1342" y="283"/>
                      <a:pt x="1342" y="283"/>
                      <a:pt x="1342" y="283"/>
                    </a:cubicBezTo>
                    <a:cubicBezTo>
                      <a:pt x="1342" y="218"/>
                      <a:pt x="1342" y="218"/>
                      <a:pt x="1342" y="218"/>
                    </a:cubicBezTo>
                    <a:cubicBezTo>
                      <a:pt x="1351" y="218"/>
                      <a:pt x="1351" y="218"/>
                      <a:pt x="1351" y="218"/>
                    </a:cubicBezTo>
                    <a:cubicBezTo>
                      <a:pt x="1351" y="165"/>
                      <a:pt x="1351" y="165"/>
                      <a:pt x="1351" y="165"/>
                    </a:cubicBezTo>
                    <a:cubicBezTo>
                      <a:pt x="1353" y="162"/>
                      <a:pt x="1353" y="162"/>
                      <a:pt x="1353" y="162"/>
                    </a:cubicBezTo>
                    <a:cubicBezTo>
                      <a:pt x="1353" y="151"/>
                      <a:pt x="1353" y="151"/>
                      <a:pt x="1353" y="151"/>
                    </a:cubicBezTo>
                    <a:cubicBezTo>
                      <a:pt x="1361" y="151"/>
                      <a:pt x="1361" y="151"/>
                      <a:pt x="1361" y="151"/>
                    </a:cubicBezTo>
                    <a:cubicBezTo>
                      <a:pt x="1380" y="114"/>
                      <a:pt x="1380" y="114"/>
                      <a:pt x="1380" y="114"/>
                    </a:cubicBezTo>
                    <a:cubicBezTo>
                      <a:pt x="1381" y="0"/>
                      <a:pt x="1381" y="0"/>
                      <a:pt x="1381" y="0"/>
                    </a:cubicBezTo>
                    <a:cubicBezTo>
                      <a:pt x="1383" y="114"/>
                      <a:pt x="1383" y="114"/>
                      <a:pt x="1383" y="114"/>
                    </a:cubicBezTo>
                    <a:cubicBezTo>
                      <a:pt x="1401" y="152"/>
                      <a:pt x="1401" y="152"/>
                      <a:pt x="1401" y="152"/>
                    </a:cubicBezTo>
                    <a:cubicBezTo>
                      <a:pt x="1409" y="152"/>
                      <a:pt x="1409" y="152"/>
                      <a:pt x="1409" y="152"/>
                    </a:cubicBezTo>
                    <a:cubicBezTo>
                      <a:pt x="1409" y="164"/>
                      <a:pt x="1409" y="164"/>
                      <a:pt x="1409" y="164"/>
                    </a:cubicBezTo>
                    <a:cubicBezTo>
                      <a:pt x="1411" y="165"/>
                      <a:pt x="1411" y="165"/>
                      <a:pt x="1411" y="165"/>
                    </a:cubicBezTo>
                    <a:cubicBezTo>
                      <a:pt x="1411" y="218"/>
                      <a:pt x="1411" y="218"/>
                      <a:pt x="1411" y="218"/>
                    </a:cubicBezTo>
                    <a:cubicBezTo>
                      <a:pt x="1418" y="218"/>
                      <a:pt x="1418" y="218"/>
                      <a:pt x="1418" y="218"/>
                    </a:cubicBezTo>
                    <a:cubicBezTo>
                      <a:pt x="1418" y="281"/>
                      <a:pt x="1418" y="281"/>
                      <a:pt x="1418" y="281"/>
                    </a:cubicBezTo>
                    <a:cubicBezTo>
                      <a:pt x="1426" y="281"/>
                      <a:pt x="1426" y="281"/>
                      <a:pt x="1426" y="281"/>
                    </a:cubicBezTo>
                    <a:cubicBezTo>
                      <a:pt x="1426" y="338"/>
                      <a:pt x="1426" y="338"/>
                      <a:pt x="1426" y="338"/>
                    </a:cubicBezTo>
                    <a:cubicBezTo>
                      <a:pt x="1439" y="337"/>
                      <a:pt x="1439" y="337"/>
                      <a:pt x="1439" y="337"/>
                    </a:cubicBezTo>
                    <a:cubicBezTo>
                      <a:pt x="1441" y="332"/>
                      <a:pt x="1441" y="332"/>
                      <a:pt x="1441" y="332"/>
                    </a:cubicBezTo>
                    <a:cubicBezTo>
                      <a:pt x="1448" y="331"/>
                      <a:pt x="1448" y="331"/>
                      <a:pt x="1448" y="331"/>
                    </a:cubicBezTo>
                    <a:cubicBezTo>
                      <a:pt x="1450" y="335"/>
                      <a:pt x="1450" y="335"/>
                      <a:pt x="1450" y="335"/>
                    </a:cubicBezTo>
                    <a:cubicBezTo>
                      <a:pt x="1460" y="335"/>
                      <a:pt x="1460" y="335"/>
                      <a:pt x="1460" y="335"/>
                    </a:cubicBezTo>
                    <a:cubicBezTo>
                      <a:pt x="1460" y="410"/>
                      <a:pt x="1460" y="410"/>
                      <a:pt x="1460" y="410"/>
                    </a:cubicBezTo>
                    <a:cubicBezTo>
                      <a:pt x="0" y="410"/>
                      <a:pt x="0" y="410"/>
                      <a:pt x="0"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673"/>
              </a:p>
            </p:txBody>
          </p:sp>
          <p:sp>
            <p:nvSpPr>
              <p:cNvPr id="4" name="Freeform 8">
                <a:extLst>
                  <a:ext uri="{FF2B5EF4-FFF2-40B4-BE49-F238E27FC236}">
                    <a16:creationId xmlns:a16="http://schemas.microsoft.com/office/drawing/2014/main" id="{6A4D0DD9-923F-4AD1-B600-1A8244004C43}"/>
                  </a:ext>
                </a:extLst>
              </p:cNvPr>
              <p:cNvSpPr>
                <a:spLocks/>
              </p:cNvSpPr>
              <p:nvPr/>
            </p:nvSpPr>
            <p:spPr bwMode="auto">
              <a:xfrm>
                <a:off x="3131840" y="6178968"/>
                <a:ext cx="3252129" cy="423086"/>
              </a:xfrm>
              <a:custGeom>
                <a:avLst/>
                <a:gdLst>
                  <a:gd name="T0" fmla="*/ 1427 w 1459"/>
                  <a:gd name="T1" fmla="*/ 135 h 182"/>
                  <a:gd name="T2" fmla="*/ 1413 w 1459"/>
                  <a:gd name="T3" fmla="*/ 139 h 182"/>
                  <a:gd name="T4" fmla="*/ 1361 w 1459"/>
                  <a:gd name="T5" fmla="*/ 135 h 182"/>
                  <a:gd name="T6" fmla="*/ 1268 w 1459"/>
                  <a:gd name="T7" fmla="*/ 144 h 182"/>
                  <a:gd name="T8" fmla="*/ 1257 w 1459"/>
                  <a:gd name="T9" fmla="*/ 131 h 182"/>
                  <a:gd name="T10" fmla="*/ 1255 w 1459"/>
                  <a:gd name="T11" fmla="*/ 97 h 182"/>
                  <a:gd name="T12" fmla="*/ 1238 w 1459"/>
                  <a:gd name="T13" fmla="*/ 59 h 182"/>
                  <a:gd name="T14" fmla="*/ 1231 w 1459"/>
                  <a:gd name="T15" fmla="*/ 36 h 182"/>
                  <a:gd name="T16" fmla="*/ 1227 w 1459"/>
                  <a:gd name="T17" fmla="*/ 32 h 182"/>
                  <a:gd name="T18" fmla="*/ 1221 w 1459"/>
                  <a:gd name="T19" fmla="*/ 46 h 182"/>
                  <a:gd name="T20" fmla="*/ 1202 w 1459"/>
                  <a:gd name="T21" fmla="*/ 92 h 182"/>
                  <a:gd name="T22" fmla="*/ 1196 w 1459"/>
                  <a:gd name="T23" fmla="*/ 105 h 182"/>
                  <a:gd name="T24" fmla="*/ 1199 w 1459"/>
                  <a:gd name="T25" fmla="*/ 141 h 182"/>
                  <a:gd name="T26" fmla="*/ 1148 w 1459"/>
                  <a:gd name="T27" fmla="*/ 75 h 182"/>
                  <a:gd name="T28" fmla="*/ 1124 w 1459"/>
                  <a:gd name="T29" fmla="*/ 142 h 182"/>
                  <a:gd name="T30" fmla="*/ 1006 w 1459"/>
                  <a:gd name="T31" fmla="*/ 85 h 182"/>
                  <a:gd name="T32" fmla="*/ 943 w 1459"/>
                  <a:gd name="T33" fmla="*/ 130 h 182"/>
                  <a:gd name="T34" fmla="*/ 843 w 1459"/>
                  <a:gd name="T35" fmla="*/ 136 h 182"/>
                  <a:gd name="T36" fmla="*/ 825 w 1459"/>
                  <a:gd name="T37" fmla="*/ 92 h 182"/>
                  <a:gd name="T38" fmla="*/ 770 w 1459"/>
                  <a:gd name="T39" fmla="*/ 91 h 182"/>
                  <a:gd name="T40" fmla="*/ 748 w 1459"/>
                  <a:gd name="T41" fmla="*/ 141 h 182"/>
                  <a:gd name="T42" fmla="*/ 714 w 1459"/>
                  <a:gd name="T43" fmla="*/ 73 h 182"/>
                  <a:gd name="T44" fmla="*/ 684 w 1459"/>
                  <a:gd name="T45" fmla="*/ 8 h 182"/>
                  <a:gd name="T46" fmla="*/ 629 w 1459"/>
                  <a:gd name="T47" fmla="*/ 23 h 182"/>
                  <a:gd name="T48" fmla="*/ 571 w 1459"/>
                  <a:gd name="T49" fmla="*/ 47 h 182"/>
                  <a:gd name="T50" fmla="*/ 546 w 1459"/>
                  <a:gd name="T51" fmla="*/ 45 h 182"/>
                  <a:gd name="T52" fmla="*/ 520 w 1459"/>
                  <a:gd name="T53" fmla="*/ 57 h 182"/>
                  <a:gd name="T54" fmla="*/ 506 w 1459"/>
                  <a:gd name="T55" fmla="*/ 36 h 182"/>
                  <a:gd name="T56" fmla="*/ 485 w 1459"/>
                  <a:gd name="T57" fmla="*/ 57 h 182"/>
                  <a:gd name="T58" fmla="*/ 476 w 1459"/>
                  <a:gd name="T59" fmla="*/ 131 h 182"/>
                  <a:gd name="T60" fmla="*/ 459 w 1459"/>
                  <a:gd name="T61" fmla="*/ 146 h 182"/>
                  <a:gd name="T62" fmla="*/ 440 w 1459"/>
                  <a:gd name="T63" fmla="*/ 157 h 182"/>
                  <a:gd name="T64" fmla="*/ 435 w 1459"/>
                  <a:gd name="T65" fmla="*/ 122 h 182"/>
                  <a:gd name="T66" fmla="*/ 401 w 1459"/>
                  <a:gd name="T67" fmla="*/ 120 h 182"/>
                  <a:gd name="T68" fmla="*/ 394 w 1459"/>
                  <a:gd name="T69" fmla="*/ 98 h 182"/>
                  <a:gd name="T70" fmla="*/ 379 w 1459"/>
                  <a:gd name="T71" fmla="*/ 82 h 182"/>
                  <a:gd name="T72" fmla="*/ 354 w 1459"/>
                  <a:gd name="T73" fmla="*/ 86 h 182"/>
                  <a:gd name="T74" fmla="*/ 342 w 1459"/>
                  <a:gd name="T75" fmla="*/ 97 h 182"/>
                  <a:gd name="T76" fmla="*/ 318 w 1459"/>
                  <a:gd name="T77" fmla="*/ 155 h 182"/>
                  <a:gd name="T78" fmla="*/ 294 w 1459"/>
                  <a:gd name="T79" fmla="*/ 172 h 182"/>
                  <a:gd name="T80" fmla="*/ 269 w 1459"/>
                  <a:gd name="T81" fmla="*/ 148 h 182"/>
                  <a:gd name="T82" fmla="*/ 258 w 1459"/>
                  <a:gd name="T83" fmla="*/ 140 h 182"/>
                  <a:gd name="T84" fmla="*/ 247 w 1459"/>
                  <a:gd name="T85" fmla="*/ 118 h 182"/>
                  <a:gd name="T86" fmla="*/ 247 w 1459"/>
                  <a:gd name="T87" fmla="*/ 107 h 182"/>
                  <a:gd name="T88" fmla="*/ 251 w 1459"/>
                  <a:gd name="T89" fmla="*/ 92 h 182"/>
                  <a:gd name="T90" fmla="*/ 251 w 1459"/>
                  <a:gd name="T91" fmla="*/ 81 h 182"/>
                  <a:gd name="T92" fmla="*/ 247 w 1459"/>
                  <a:gd name="T93" fmla="*/ 66 h 182"/>
                  <a:gd name="T94" fmla="*/ 247 w 1459"/>
                  <a:gd name="T95" fmla="*/ 55 h 182"/>
                  <a:gd name="T96" fmla="*/ 251 w 1459"/>
                  <a:gd name="T97" fmla="*/ 23 h 182"/>
                  <a:gd name="T98" fmla="*/ 182 w 1459"/>
                  <a:gd name="T99" fmla="*/ 40 h 182"/>
                  <a:gd name="T100" fmla="*/ 178 w 1459"/>
                  <a:gd name="T101" fmla="*/ 55 h 182"/>
                  <a:gd name="T102" fmla="*/ 178 w 1459"/>
                  <a:gd name="T103" fmla="*/ 66 h 182"/>
                  <a:gd name="T104" fmla="*/ 182 w 1459"/>
                  <a:gd name="T105" fmla="*/ 81 h 182"/>
                  <a:gd name="T106" fmla="*/ 182 w 1459"/>
                  <a:gd name="T107" fmla="*/ 92 h 182"/>
                  <a:gd name="T108" fmla="*/ 178 w 1459"/>
                  <a:gd name="T109" fmla="*/ 107 h 182"/>
                  <a:gd name="T110" fmla="*/ 178 w 1459"/>
                  <a:gd name="T111" fmla="*/ 118 h 182"/>
                  <a:gd name="T112" fmla="*/ 173 w 1459"/>
                  <a:gd name="T113" fmla="*/ 114 h 182"/>
                  <a:gd name="T114" fmla="*/ 112 w 1459"/>
                  <a:gd name="T115" fmla="*/ 110 h 182"/>
                  <a:gd name="T116" fmla="*/ 89 w 1459"/>
                  <a:gd name="T117" fmla="*/ 128 h 182"/>
                  <a:gd name="T118" fmla="*/ 26 w 1459"/>
                  <a:gd name="T119" fmla="*/ 128 h 182"/>
                  <a:gd name="T120" fmla="*/ 14 w 1459"/>
                  <a:gd name="T121" fmla="*/ 92 h 182"/>
                  <a:gd name="T122" fmla="*/ 0 w 1459"/>
                  <a:gd name="T123"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9" h="182">
                    <a:moveTo>
                      <a:pt x="1459" y="182"/>
                    </a:moveTo>
                    <a:cubicBezTo>
                      <a:pt x="1459" y="138"/>
                      <a:pt x="1459" y="138"/>
                      <a:pt x="1459" y="138"/>
                    </a:cubicBezTo>
                    <a:cubicBezTo>
                      <a:pt x="1457" y="138"/>
                      <a:pt x="1455" y="138"/>
                      <a:pt x="1453" y="138"/>
                    </a:cubicBezTo>
                    <a:cubicBezTo>
                      <a:pt x="1453" y="136"/>
                      <a:pt x="1453" y="133"/>
                      <a:pt x="1453" y="131"/>
                    </a:cubicBezTo>
                    <a:cubicBezTo>
                      <a:pt x="1448" y="131"/>
                      <a:pt x="1443" y="131"/>
                      <a:pt x="1438" y="131"/>
                    </a:cubicBezTo>
                    <a:cubicBezTo>
                      <a:pt x="1437" y="132"/>
                      <a:pt x="1436" y="134"/>
                      <a:pt x="1435" y="135"/>
                    </a:cubicBezTo>
                    <a:cubicBezTo>
                      <a:pt x="1432" y="135"/>
                      <a:pt x="1429" y="135"/>
                      <a:pt x="1427" y="135"/>
                    </a:cubicBezTo>
                    <a:cubicBezTo>
                      <a:pt x="1427" y="134"/>
                      <a:pt x="1427" y="132"/>
                      <a:pt x="1427" y="131"/>
                    </a:cubicBezTo>
                    <a:cubicBezTo>
                      <a:pt x="1425" y="131"/>
                      <a:pt x="1423" y="131"/>
                      <a:pt x="1420" y="131"/>
                    </a:cubicBezTo>
                    <a:cubicBezTo>
                      <a:pt x="1420" y="132"/>
                      <a:pt x="1420" y="134"/>
                      <a:pt x="1420" y="135"/>
                    </a:cubicBezTo>
                    <a:cubicBezTo>
                      <a:pt x="1419" y="135"/>
                      <a:pt x="1417" y="135"/>
                      <a:pt x="1416" y="135"/>
                    </a:cubicBezTo>
                    <a:cubicBezTo>
                      <a:pt x="1416" y="138"/>
                      <a:pt x="1416" y="141"/>
                      <a:pt x="1416" y="144"/>
                    </a:cubicBezTo>
                    <a:cubicBezTo>
                      <a:pt x="1415" y="144"/>
                      <a:pt x="1414" y="144"/>
                      <a:pt x="1413" y="144"/>
                    </a:cubicBezTo>
                    <a:cubicBezTo>
                      <a:pt x="1413" y="142"/>
                      <a:pt x="1413" y="141"/>
                      <a:pt x="1413" y="139"/>
                    </a:cubicBezTo>
                    <a:cubicBezTo>
                      <a:pt x="1412" y="139"/>
                      <a:pt x="1411" y="139"/>
                      <a:pt x="1410" y="139"/>
                    </a:cubicBezTo>
                    <a:cubicBezTo>
                      <a:pt x="1408" y="138"/>
                      <a:pt x="1406" y="136"/>
                      <a:pt x="1405" y="135"/>
                    </a:cubicBezTo>
                    <a:cubicBezTo>
                      <a:pt x="1403" y="135"/>
                      <a:pt x="1402" y="135"/>
                      <a:pt x="1400" y="135"/>
                    </a:cubicBezTo>
                    <a:cubicBezTo>
                      <a:pt x="1400" y="121"/>
                      <a:pt x="1400" y="107"/>
                      <a:pt x="1400" y="92"/>
                    </a:cubicBezTo>
                    <a:cubicBezTo>
                      <a:pt x="1398" y="89"/>
                      <a:pt x="1396" y="86"/>
                      <a:pt x="1394" y="83"/>
                    </a:cubicBezTo>
                    <a:cubicBezTo>
                      <a:pt x="1383" y="83"/>
                      <a:pt x="1372" y="83"/>
                      <a:pt x="1361" y="83"/>
                    </a:cubicBezTo>
                    <a:cubicBezTo>
                      <a:pt x="1361" y="100"/>
                      <a:pt x="1361" y="117"/>
                      <a:pt x="1361" y="135"/>
                    </a:cubicBezTo>
                    <a:cubicBezTo>
                      <a:pt x="1357" y="135"/>
                      <a:pt x="1352" y="135"/>
                      <a:pt x="1347" y="135"/>
                    </a:cubicBezTo>
                    <a:cubicBezTo>
                      <a:pt x="1347" y="100"/>
                      <a:pt x="1347" y="66"/>
                      <a:pt x="1347" y="32"/>
                    </a:cubicBezTo>
                    <a:cubicBezTo>
                      <a:pt x="1338" y="23"/>
                      <a:pt x="1318" y="23"/>
                      <a:pt x="1308" y="32"/>
                    </a:cubicBezTo>
                    <a:cubicBezTo>
                      <a:pt x="1308" y="45"/>
                      <a:pt x="1308" y="59"/>
                      <a:pt x="1308" y="72"/>
                    </a:cubicBezTo>
                    <a:cubicBezTo>
                      <a:pt x="1304" y="72"/>
                      <a:pt x="1299" y="72"/>
                      <a:pt x="1294" y="72"/>
                    </a:cubicBezTo>
                    <a:cubicBezTo>
                      <a:pt x="1285" y="74"/>
                      <a:pt x="1277" y="75"/>
                      <a:pt x="1268" y="77"/>
                    </a:cubicBezTo>
                    <a:cubicBezTo>
                      <a:pt x="1268" y="99"/>
                      <a:pt x="1268" y="122"/>
                      <a:pt x="1268" y="144"/>
                    </a:cubicBezTo>
                    <a:cubicBezTo>
                      <a:pt x="1266" y="144"/>
                      <a:pt x="1264" y="144"/>
                      <a:pt x="1261" y="144"/>
                    </a:cubicBezTo>
                    <a:cubicBezTo>
                      <a:pt x="1261" y="143"/>
                      <a:pt x="1261" y="142"/>
                      <a:pt x="1261" y="140"/>
                    </a:cubicBezTo>
                    <a:cubicBezTo>
                      <a:pt x="1260" y="140"/>
                      <a:pt x="1258" y="140"/>
                      <a:pt x="1257" y="140"/>
                    </a:cubicBezTo>
                    <a:cubicBezTo>
                      <a:pt x="1257" y="139"/>
                      <a:pt x="1257" y="138"/>
                      <a:pt x="1257" y="137"/>
                    </a:cubicBezTo>
                    <a:cubicBezTo>
                      <a:pt x="1258" y="137"/>
                      <a:pt x="1259" y="136"/>
                      <a:pt x="1260" y="136"/>
                    </a:cubicBezTo>
                    <a:cubicBezTo>
                      <a:pt x="1260" y="135"/>
                      <a:pt x="1260" y="134"/>
                      <a:pt x="1260" y="133"/>
                    </a:cubicBezTo>
                    <a:cubicBezTo>
                      <a:pt x="1259" y="132"/>
                      <a:pt x="1258" y="132"/>
                      <a:pt x="1257" y="131"/>
                    </a:cubicBezTo>
                    <a:cubicBezTo>
                      <a:pt x="1257" y="124"/>
                      <a:pt x="1257" y="117"/>
                      <a:pt x="1257" y="109"/>
                    </a:cubicBezTo>
                    <a:cubicBezTo>
                      <a:pt x="1258" y="109"/>
                      <a:pt x="1259" y="108"/>
                      <a:pt x="1260" y="108"/>
                    </a:cubicBezTo>
                    <a:cubicBezTo>
                      <a:pt x="1260" y="107"/>
                      <a:pt x="1260" y="106"/>
                      <a:pt x="1260" y="105"/>
                    </a:cubicBezTo>
                    <a:cubicBezTo>
                      <a:pt x="1259" y="105"/>
                      <a:pt x="1258" y="104"/>
                      <a:pt x="1257" y="103"/>
                    </a:cubicBezTo>
                    <a:cubicBezTo>
                      <a:pt x="1257" y="103"/>
                      <a:pt x="1257" y="102"/>
                      <a:pt x="1257" y="101"/>
                    </a:cubicBezTo>
                    <a:cubicBezTo>
                      <a:pt x="1256" y="101"/>
                      <a:pt x="1256" y="101"/>
                      <a:pt x="1255" y="101"/>
                    </a:cubicBezTo>
                    <a:cubicBezTo>
                      <a:pt x="1255" y="100"/>
                      <a:pt x="1255" y="99"/>
                      <a:pt x="1255" y="97"/>
                    </a:cubicBezTo>
                    <a:cubicBezTo>
                      <a:pt x="1256" y="97"/>
                      <a:pt x="1256" y="97"/>
                      <a:pt x="1257" y="97"/>
                    </a:cubicBezTo>
                    <a:cubicBezTo>
                      <a:pt x="1257" y="96"/>
                      <a:pt x="1257" y="95"/>
                      <a:pt x="1257" y="94"/>
                    </a:cubicBezTo>
                    <a:cubicBezTo>
                      <a:pt x="1256" y="93"/>
                      <a:pt x="1255" y="93"/>
                      <a:pt x="1254" y="92"/>
                    </a:cubicBezTo>
                    <a:cubicBezTo>
                      <a:pt x="1252" y="80"/>
                      <a:pt x="1250" y="70"/>
                      <a:pt x="1238" y="64"/>
                    </a:cubicBezTo>
                    <a:cubicBezTo>
                      <a:pt x="1239" y="64"/>
                      <a:pt x="1239" y="64"/>
                      <a:pt x="1240" y="63"/>
                    </a:cubicBezTo>
                    <a:cubicBezTo>
                      <a:pt x="1240" y="62"/>
                      <a:pt x="1240" y="61"/>
                      <a:pt x="1240" y="60"/>
                    </a:cubicBezTo>
                    <a:cubicBezTo>
                      <a:pt x="1239" y="60"/>
                      <a:pt x="1238" y="59"/>
                      <a:pt x="1238" y="59"/>
                    </a:cubicBezTo>
                    <a:cubicBezTo>
                      <a:pt x="1238" y="57"/>
                      <a:pt x="1238" y="56"/>
                      <a:pt x="1238" y="55"/>
                    </a:cubicBezTo>
                    <a:cubicBezTo>
                      <a:pt x="1237" y="55"/>
                      <a:pt x="1236" y="55"/>
                      <a:pt x="1236" y="55"/>
                    </a:cubicBezTo>
                    <a:cubicBezTo>
                      <a:pt x="1236" y="52"/>
                      <a:pt x="1236" y="49"/>
                      <a:pt x="1236" y="46"/>
                    </a:cubicBezTo>
                    <a:cubicBezTo>
                      <a:pt x="1236" y="46"/>
                      <a:pt x="1237" y="46"/>
                      <a:pt x="1237" y="46"/>
                    </a:cubicBezTo>
                    <a:cubicBezTo>
                      <a:pt x="1237" y="45"/>
                      <a:pt x="1237" y="45"/>
                      <a:pt x="1237" y="44"/>
                    </a:cubicBezTo>
                    <a:cubicBezTo>
                      <a:pt x="1236" y="44"/>
                      <a:pt x="1236" y="43"/>
                      <a:pt x="1235" y="43"/>
                    </a:cubicBezTo>
                    <a:cubicBezTo>
                      <a:pt x="1234" y="41"/>
                      <a:pt x="1232" y="38"/>
                      <a:pt x="1231" y="36"/>
                    </a:cubicBezTo>
                    <a:cubicBezTo>
                      <a:pt x="1231" y="36"/>
                      <a:pt x="1231" y="35"/>
                      <a:pt x="1231" y="35"/>
                    </a:cubicBezTo>
                    <a:cubicBezTo>
                      <a:pt x="1231" y="35"/>
                      <a:pt x="1230" y="35"/>
                      <a:pt x="1230" y="35"/>
                    </a:cubicBezTo>
                    <a:cubicBezTo>
                      <a:pt x="1230" y="34"/>
                      <a:pt x="1230" y="33"/>
                      <a:pt x="1230" y="32"/>
                    </a:cubicBezTo>
                    <a:cubicBezTo>
                      <a:pt x="1232" y="29"/>
                      <a:pt x="1231" y="24"/>
                      <a:pt x="1229" y="21"/>
                    </a:cubicBezTo>
                    <a:cubicBezTo>
                      <a:pt x="1228" y="18"/>
                      <a:pt x="1228" y="18"/>
                      <a:pt x="1228" y="18"/>
                    </a:cubicBezTo>
                    <a:cubicBezTo>
                      <a:pt x="1227" y="21"/>
                      <a:pt x="1227" y="21"/>
                      <a:pt x="1227" y="21"/>
                    </a:cubicBezTo>
                    <a:cubicBezTo>
                      <a:pt x="1225" y="24"/>
                      <a:pt x="1225" y="29"/>
                      <a:pt x="1227" y="32"/>
                    </a:cubicBezTo>
                    <a:cubicBezTo>
                      <a:pt x="1227" y="33"/>
                      <a:pt x="1227" y="34"/>
                      <a:pt x="1227" y="35"/>
                    </a:cubicBezTo>
                    <a:cubicBezTo>
                      <a:pt x="1227" y="35"/>
                      <a:pt x="1226" y="35"/>
                      <a:pt x="1226" y="35"/>
                    </a:cubicBezTo>
                    <a:cubicBezTo>
                      <a:pt x="1226" y="35"/>
                      <a:pt x="1226" y="36"/>
                      <a:pt x="1226" y="36"/>
                    </a:cubicBezTo>
                    <a:cubicBezTo>
                      <a:pt x="1224" y="39"/>
                      <a:pt x="1223" y="41"/>
                      <a:pt x="1221" y="43"/>
                    </a:cubicBezTo>
                    <a:cubicBezTo>
                      <a:pt x="1221" y="43"/>
                      <a:pt x="1220" y="44"/>
                      <a:pt x="1219" y="44"/>
                    </a:cubicBezTo>
                    <a:cubicBezTo>
                      <a:pt x="1219" y="45"/>
                      <a:pt x="1219" y="45"/>
                      <a:pt x="1219" y="46"/>
                    </a:cubicBezTo>
                    <a:cubicBezTo>
                      <a:pt x="1220" y="46"/>
                      <a:pt x="1220" y="46"/>
                      <a:pt x="1221" y="46"/>
                    </a:cubicBezTo>
                    <a:cubicBezTo>
                      <a:pt x="1221" y="49"/>
                      <a:pt x="1221" y="52"/>
                      <a:pt x="1221" y="55"/>
                    </a:cubicBezTo>
                    <a:cubicBezTo>
                      <a:pt x="1220" y="55"/>
                      <a:pt x="1220" y="55"/>
                      <a:pt x="1219" y="55"/>
                    </a:cubicBezTo>
                    <a:cubicBezTo>
                      <a:pt x="1219" y="56"/>
                      <a:pt x="1219" y="57"/>
                      <a:pt x="1219" y="59"/>
                    </a:cubicBezTo>
                    <a:cubicBezTo>
                      <a:pt x="1218" y="59"/>
                      <a:pt x="1217" y="60"/>
                      <a:pt x="1216" y="60"/>
                    </a:cubicBezTo>
                    <a:cubicBezTo>
                      <a:pt x="1216" y="61"/>
                      <a:pt x="1216" y="62"/>
                      <a:pt x="1216" y="63"/>
                    </a:cubicBezTo>
                    <a:cubicBezTo>
                      <a:pt x="1217" y="63"/>
                      <a:pt x="1217" y="64"/>
                      <a:pt x="1218" y="64"/>
                    </a:cubicBezTo>
                    <a:cubicBezTo>
                      <a:pt x="1206" y="70"/>
                      <a:pt x="1203" y="80"/>
                      <a:pt x="1202" y="92"/>
                    </a:cubicBezTo>
                    <a:cubicBezTo>
                      <a:pt x="1201" y="93"/>
                      <a:pt x="1200" y="94"/>
                      <a:pt x="1199" y="94"/>
                    </a:cubicBezTo>
                    <a:cubicBezTo>
                      <a:pt x="1199" y="95"/>
                      <a:pt x="1199" y="96"/>
                      <a:pt x="1199" y="97"/>
                    </a:cubicBezTo>
                    <a:cubicBezTo>
                      <a:pt x="1200" y="97"/>
                      <a:pt x="1200" y="97"/>
                      <a:pt x="1201" y="97"/>
                    </a:cubicBezTo>
                    <a:cubicBezTo>
                      <a:pt x="1201" y="98"/>
                      <a:pt x="1201" y="100"/>
                      <a:pt x="1201" y="101"/>
                    </a:cubicBezTo>
                    <a:cubicBezTo>
                      <a:pt x="1200" y="101"/>
                      <a:pt x="1200" y="101"/>
                      <a:pt x="1199" y="101"/>
                    </a:cubicBezTo>
                    <a:cubicBezTo>
                      <a:pt x="1199" y="102"/>
                      <a:pt x="1199" y="103"/>
                      <a:pt x="1199" y="103"/>
                    </a:cubicBezTo>
                    <a:cubicBezTo>
                      <a:pt x="1198" y="104"/>
                      <a:pt x="1197" y="104"/>
                      <a:pt x="1196" y="105"/>
                    </a:cubicBezTo>
                    <a:cubicBezTo>
                      <a:pt x="1196" y="106"/>
                      <a:pt x="1196" y="107"/>
                      <a:pt x="1196" y="108"/>
                    </a:cubicBezTo>
                    <a:cubicBezTo>
                      <a:pt x="1197" y="108"/>
                      <a:pt x="1198" y="109"/>
                      <a:pt x="1199" y="109"/>
                    </a:cubicBezTo>
                    <a:cubicBezTo>
                      <a:pt x="1199" y="116"/>
                      <a:pt x="1199" y="124"/>
                      <a:pt x="1199" y="131"/>
                    </a:cubicBezTo>
                    <a:cubicBezTo>
                      <a:pt x="1198" y="132"/>
                      <a:pt x="1197" y="132"/>
                      <a:pt x="1196" y="133"/>
                    </a:cubicBezTo>
                    <a:cubicBezTo>
                      <a:pt x="1196" y="134"/>
                      <a:pt x="1196" y="135"/>
                      <a:pt x="1196" y="136"/>
                    </a:cubicBezTo>
                    <a:cubicBezTo>
                      <a:pt x="1197" y="136"/>
                      <a:pt x="1198" y="137"/>
                      <a:pt x="1199" y="137"/>
                    </a:cubicBezTo>
                    <a:cubicBezTo>
                      <a:pt x="1199" y="138"/>
                      <a:pt x="1199" y="139"/>
                      <a:pt x="1199" y="141"/>
                    </a:cubicBezTo>
                    <a:cubicBezTo>
                      <a:pt x="1196" y="142"/>
                      <a:pt x="1194" y="143"/>
                      <a:pt x="1191" y="144"/>
                    </a:cubicBezTo>
                    <a:cubicBezTo>
                      <a:pt x="1189" y="144"/>
                      <a:pt x="1186" y="144"/>
                      <a:pt x="1183" y="144"/>
                    </a:cubicBezTo>
                    <a:cubicBezTo>
                      <a:pt x="1183" y="125"/>
                      <a:pt x="1183" y="107"/>
                      <a:pt x="1183" y="88"/>
                    </a:cubicBezTo>
                    <a:cubicBezTo>
                      <a:pt x="1176" y="88"/>
                      <a:pt x="1169" y="88"/>
                      <a:pt x="1162" y="88"/>
                    </a:cubicBezTo>
                    <a:cubicBezTo>
                      <a:pt x="1162" y="83"/>
                      <a:pt x="1162" y="77"/>
                      <a:pt x="1162" y="72"/>
                    </a:cubicBezTo>
                    <a:cubicBezTo>
                      <a:pt x="1159" y="72"/>
                      <a:pt x="1155" y="72"/>
                      <a:pt x="1152" y="72"/>
                    </a:cubicBezTo>
                    <a:cubicBezTo>
                      <a:pt x="1151" y="73"/>
                      <a:pt x="1149" y="74"/>
                      <a:pt x="1148" y="75"/>
                    </a:cubicBezTo>
                    <a:cubicBezTo>
                      <a:pt x="1148" y="77"/>
                      <a:pt x="1148" y="78"/>
                      <a:pt x="1148" y="80"/>
                    </a:cubicBezTo>
                    <a:cubicBezTo>
                      <a:pt x="1146" y="80"/>
                      <a:pt x="1144" y="80"/>
                      <a:pt x="1143" y="80"/>
                    </a:cubicBezTo>
                    <a:cubicBezTo>
                      <a:pt x="1141" y="81"/>
                      <a:pt x="1139" y="82"/>
                      <a:pt x="1137" y="83"/>
                    </a:cubicBezTo>
                    <a:cubicBezTo>
                      <a:pt x="1137" y="85"/>
                      <a:pt x="1137" y="86"/>
                      <a:pt x="1137" y="88"/>
                    </a:cubicBezTo>
                    <a:cubicBezTo>
                      <a:pt x="1135" y="88"/>
                      <a:pt x="1133" y="88"/>
                      <a:pt x="1131" y="88"/>
                    </a:cubicBezTo>
                    <a:cubicBezTo>
                      <a:pt x="1131" y="106"/>
                      <a:pt x="1131" y="124"/>
                      <a:pt x="1131" y="142"/>
                    </a:cubicBezTo>
                    <a:cubicBezTo>
                      <a:pt x="1128" y="142"/>
                      <a:pt x="1126" y="142"/>
                      <a:pt x="1124" y="142"/>
                    </a:cubicBezTo>
                    <a:cubicBezTo>
                      <a:pt x="1124" y="98"/>
                      <a:pt x="1124" y="53"/>
                      <a:pt x="1124" y="8"/>
                    </a:cubicBezTo>
                    <a:cubicBezTo>
                      <a:pt x="1123" y="7"/>
                      <a:pt x="1122" y="6"/>
                      <a:pt x="1121" y="5"/>
                    </a:cubicBezTo>
                    <a:cubicBezTo>
                      <a:pt x="1115" y="4"/>
                      <a:pt x="1110" y="2"/>
                      <a:pt x="1104" y="0"/>
                    </a:cubicBezTo>
                    <a:cubicBezTo>
                      <a:pt x="1088" y="3"/>
                      <a:pt x="1072" y="6"/>
                      <a:pt x="1056" y="8"/>
                    </a:cubicBezTo>
                    <a:cubicBezTo>
                      <a:pt x="1052" y="10"/>
                      <a:pt x="1048" y="11"/>
                      <a:pt x="1045" y="13"/>
                    </a:cubicBezTo>
                    <a:cubicBezTo>
                      <a:pt x="1045" y="37"/>
                      <a:pt x="1045" y="61"/>
                      <a:pt x="1045" y="85"/>
                    </a:cubicBezTo>
                    <a:cubicBezTo>
                      <a:pt x="1032" y="85"/>
                      <a:pt x="1019" y="85"/>
                      <a:pt x="1006" y="85"/>
                    </a:cubicBezTo>
                    <a:cubicBezTo>
                      <a:pt x="999" y="87"/>
                      <a:pt x="992" y="89"/>
                      <a:pt x="985" y="91"/>
                    </a:cubicBezTo>
                    <a:cubicBezTo>
                      <a:pt x="985" y="106"/>
                      <a:pt x="985" y="121"/>
                      <a:pt x="985" y="136"/>
                    </a:cubicBezTo>
                    <a:cubicBezTo>
                      <a:pt x="983" y="136"/>
                      <a:pt x="980" y="136"/>
                      <a:pt x="978" y="136"/>
                    </a:cubicBezTo>
                    <a:cubicBezTo>
                      <a:pt x="978" y="135"/>
                      <a:pt x="978" y="134"/>
                      <a:pt x="978" y="133"/>
                    </a:cubicBezTo>
                    <a:cubicBezTo>
                      <a:pt x="975" y="133"/>
                      <a:pt x="972" y="133"/>
                      <a:pt x="970" y="133"/>
                    </a:cubicBezTo>
                    <a:cubicBezTo>
                      <a:pt x="970" y="132"/>
                      <a:pt x="970" y="131"/>
                      <a:pt x="970" y="130"/>
                    </a:cubicBezTo>
                    <a:cubicBezTo>
                      <a:pt x="961" y="130"/>
                      <a:pt x="952" y="130"/>
                      <a:pt x="943" y="130"/>
                    </a:cubicBezTo>
                    <a:cubicBezTo>
                      <a:pt x="943" y="128"/>
                      <a:pt x="943" y="127"/>
                      <a:pt x="943" y="125"/>
                    </a:cubicBezTo>
                    <a:cubicBezTo>
                      <a:pt x="929" y="125"/>
                      <a:pt x="915" y="125"/>
                      <a:pt x="901" y="125"/>
                    </a:cubicBezTo>
                    <a:cubicBezTo>
                      <a:pt x="901" y="128"/>
                      <a:pt x="901" y="130"/>
                      <a:pt x="901" y="133"/>
                    </a:cubicBezTo>
                    <a:cubicBezTo>
                      <a:pt x="895" y="133"/>
                      <a:pt x="888" y="133"/>
                      <a:pt x="881" y="133"/>
                    </a:cubicBezTo>
                    <a:cubicBezTo>
                      <a:pt x="881" y="138"/>
                      <a:pt x="881" y="142"/>
                      <a:pt x="881" y="147"/>
                    </a:cubicBezTo>
                    <a:cubicBezTo>
                      <a:pt x="868" y="148"/>
                      <a:pt x="856" y="149"/>
                      <a:pt x="843" y="150"/>
                    </a:cubicBezTo>
                    <a:cubicBezTo>
                      <a:pt x="843" y="145"/>
                      <a:pt x="843" y="141"/>
                      <a:pt x="843" y="136"/>
                    </a:cubicBezTo>
                    <a:cubicBezTo>
                      <a:pt x="841" y="136"/>
                      <a:pt x="839" y="136"/>
                      <a:pt x="837" y="136"/>
                    </a:cubicBezTo>
                    <a:cubicBezTo>
                      <a:pt x="837" y="133"/>
                      <a:pt x="837" y="130"/>
                      <a:pt x="837" y="127"/>
                    </a:cubicBezTo>
                    <a:cubicBezTo>
                      <a:pt x="836" y="127"/>
                      <a:pt x="835" y="127"/>
                      <a:pt x="834" y="127"/>
                    </a:cubicBezTo>
                    <a:cubicBezTo>
                      <a:pt x="834" y="120"/>
                      <a:pt x="834" y="114"/>
                      <a:pt x="834" y="108"/>
                    </a:cubicBezTo>
                    <a:cubicBezTo>
                      <a:pt x="833" y="108"/>
                      <a:pt x="832" y="108"/>
                      <a:pt x="831" y="108"/>
                    </a:cubicBezTo>
                    <a:cubicBezTo>
                      <a:pt x="831" y="103"/>
                      <a:pt x="831" y="97"/>
                      <a:pt x="831" y="92"/>
                    </a:cubicBezTo>
                    <a:cubicBezTo>
                      <a:pt x="829" y="92"/>
                      <a:pt x="827" y="92"/>
                      <a:pt x="825" y="92"/>
                    </a:cubicBezTo>
                    <a:cubicBezTo>
                      <a:pt x="825" y="92"/>
                      <a:pt x="825" y="93"/>
                      <a:pt x="825" y="94"/>
                    </a:cubicBezTo>
                    <a:cubicBezTo>
                      <a:pt x="817" y="90"/>
                      <a:pt x="810" y="86"/>
                      <a:pt x="802" y="82"/>
                    </a:cubicBezTo>
                    <a:cubicBezTo>
                      <a:pt x="801" y="79"/>
                      <a:pt x="801" y="76"/>
                      <a:pt x="800" y="73"/>
                    </a:cubicBezTo>
                    <a:cubicBezTo>
                      <a:pt x="800" y="76"/>
                      <a:pt x="800" y="79"/>
                      <a:pt x="799" y="82"/>
                    </a:cubicBezTo>
                    <a:cubicBezTo>
                      <a:pt x="792" y="85"/>
                      <a:pt x="784" y="89"/>
                      <a:pt x="777" y="92"/>
                    </a:cubicBezTo>
                    <a:cubicBezTo>
                      <a:pt x="777" y="92"/>
                      <a:pt x="777" y="91"/>
                      <a:pt x="777" y="91"/>
                    </a:cubicBezTo>
                    <a:cubicBezTo>
                      <a:pt x="774" y="91"/>
                      <a:pt x="772" y="91"/>
                      <a:pt x="770" y="91"/>
                    </a:cubicBezTo>
                    <a:cubicBezTo>
                      <a:pt x="770" y="97"/>
                      <a:pt x="770" y="102"/>
                      <a:pt x="770" y="108"/>
                    </a:cubicBezTo>
                    <a:cubicBezTo>
                      <a:pt x="769" y="108"/>
                      <a:pt x="768" y="108"/>
                      <a:pt x="767" y="108"/>
                    </a:cubicBezTo>
                    <a:cubicBezTo>
                      <a:pt x="767" y="114"/>
                      <a:pt x="767" y="119"/>
                      <a:pt x="767" y="125"/>
                    </a:cubicBezTo>
                    <a:cubicBezTo>
                      <a:pt x="766" y="125"/>
                      <a:pt x="764" y="125"/>
                      <a:pt x="763" y="125"/>
                    </a:cubicBezTo>
                    <a:cubicBezTo>
                      <a:pt x="763" y="129"/>
                      <a:pt x="763" y="133"/>
                      <a:pt x="763" y="138"/>
                    </a:cubicBezTo>
                    <a:cubicBezTo>
                      <a:pt x="758" y="138"/>
                      <a:pt x="753" y="138"/>
                      <a:pt x="748" y="138"/>
                    </a:cubicBezTo>
                    <a:cubicBezTo>
                      <a:pt x="748" y="139"/>
                      <a:pt x="748" y="140"/>
                      <a:pt x="748" y="141"/>
                    </a:cubicBezTo>
                    <a:cubicBezTo>
                      <a:pt x="734" y="139"/>
                      <a:pt x="734" y="139"/>
                      <a:pt x="734" y="139"/>
                    </a:cubicBezTo>
                    <a:cubicBezTo>
                      <a:pt x="734" y="71"/>
                      <a:pt x="734" y="71"/>
                      <a:pt x="734" y="71"/>
                    </a:cubicBezTo>
                    <a:cubicBezTo>
                      <a:pt x="727" y="71"/>
                      <a:pt x="727" y="71"/>
                      <a:pt x="727" y="71"/>
                    </a:cubicBezTo>
                    <a:cubicBezTo>
                      <a:pt x="719" y="75"/>
                      <a:pt x="719" y="75"/>
                      <a:pt x="719" y="75"/>
                    </a:cubicBezTo>
                    <a:cubicBezTo>
                      <a:pt x="719" y="71"/>
                      <a:pt x="719" y="71"/>
                      <a:pt x="719" y="71"/>
                    </a:cubicBezTo>
                    <a:cubicBezTo>
                      <a:pt x="717" y="71"/>
                      <a:pt x="717" y="71"/>
                      <a:pt x="717" y="71"/>
                    </a:cubicBezTo>
                    <a:cubicBezTo>
                      <a:pt x="714" y="73"/>
                      <a:pt x="714" y="73"/>
                      <a:pt x="714" y="73"/>
                    </a:cubicBezTo>
                    <a:cubicBezTo>
                      <a:pt x="714" y="110"/>
                      <a:pt x="714" y="110"/>
                      <a:pt x="714" y="110"/>
                    </a:cubicBezTo>
                    <a:cubicBezTo>
                      <a:pt x="706" y="110"/>
                      <a:pt x="706" y="110"/>
                      <a:pt x="706" y="110"/>
                    </a:cubicBezTo>
                    <a:cubicBezTo>
                      <a:pt x="706" y="53"/>
                      <a:pt x="706" y="53"/>
                      <a:pt x="706" y="53"/>
                    </a:cubicBezTo>
                    <a:cubicBezTo>
                      <a:pt x="701" y="53"/>
                      <a:pt x="701" y="53"/>
                      <a:pt x="701" y="53"/>
                    </a:cubicBezTo>
                    <a:cubicBezTo>
                      <a:pt x="701" y="14"/>
                      <a:pt x="701" y="14"/>
                      <a:pt x="701" y="14"/>
                    </a:cubicBezTo>
                    <a:cubicBezTo>
                      <a:pt x="684" y="14"/>
                      <a:pt x="684" y="14"/>
                      <a:pt x="684" y="14"/>
                    </a:cubicBezTo>
                    <a:cubicBezTo>
                      <a:pt x="684" y="8"/>
                      <a:pt x="684" y="8"/>
                      <a:pt x="684" y="8"/>
                    </a:cubicBezTo>
                    <a:cubicBezTo>
                      <a:pt x="667" y="8"/>
                      <a:pt x="667" y="8"/>
                      <a:pt x="667" y="8"/>
                    </a:cubicBezTo>
                    <a:cubicBezTo>
                      <a:pt x="660" y="14"/>
                      <a:pt x="660" y="14"/>
                      <a:pt x="660" y="14"/>
                    </a:cubicBezTo>
                    <a:cubicBezTo>
                      <a:pt x="647" y="14"/>
                      <a:pt x="647" y="14"/>
                      <a:pt x="647" y="14"/>
                    </a:cubicBezTo>
                    <a:cubicBezTo>
                      <a:pt x="637" y="19"/>
                      <a:pt x="637" y="19"/>
                      <a:pt x="637" y="19"/>
                    </a:cubicBezTo>
                    <a:cubicBezTo>
                      <a:pt x="637" y="55"/>
                      <a:pt x="637" y="55"/>
                      <a:pt x="637" y="55"/>
                    </a:cubicBezTo>
                    <a:cubicBezTo>
                      <a:pt x="629" y="55"/>
                      <a:pt x="629" y="55"/>
                      <a:pt x="629" y="55"/>
                    </a:cubicBezTo>
                    <a:cubicBezTo>
                      <a:pt x="629" y="23"/>
                      <a:pt x="629" y="23"/>
                      <a:pt x="629" y="23"/>
                    </a:cubicBezTo>
                    <a:cubicBezTo>
                      <a:pt x="584" y="23"/>
                      <a:pt x="584" y="23"/>
                      <a:pt x="584" y="23"/>
                    </a:cubicBezTo>
                    <a:cubicBezTo>
                      <a:pt x="584" y="47"/>
                      <a:pt x="584" y="47"/>
                      <a:pt x="584" y="47"/>
                    </a:cubicBezTo>
                    <a:cubicBezTo>
                      <a:pt x="582" y="47"/>
                      <a:pt x="582" y="47"/>
                      <a:pt x="582" y="47"/>
                    </a:cubicBezTo>
                    <a:cubicBezTo>
                      <a:pt x="582" y="43"/>
                      <a:pt x="582" y="43"/>
                      <a:pt x="582" y="43"/>
                    </a:cubicBezTo>
                    <a:cubicBezTo>
                      <a:pt x="576" y="43"/>
                      <a:pt x="576" y="43"/>
                      <a:pt x="576" y="43"/>
                    </a:cubicBezTo>
                    <a:cubicBezTo>
                      <a:pt x="576" y="47"/>
                      <a:pt x="576" y="47"/>
                      <a:pt x="576" y="47"/>
                    </a:cubicBezTo>
                    <a:cubicBezTo>
                      <a:pt x="571" y="47"/>
                      <a:pt x="571" y="47"/>
                      <a:pt x="571" y="47"/>
                    </a:cubicBezTo>
                    <a:cubicBezTo>
                      <a:pt x="571" y="51"/>
                      <a:pt x="571" y="51"/>
                      <a:pt x="571" y="51"/>
                    </a:cubicBezTo>
                    <a:cubicBezTo>
                      <a:pt x="560" y="51"/>
                      <a:pt x="560" y="51"/>
                      <a:pt x="560" y="51"/>
                    </a:cubicBezTo>
                    <a:cubicBezTo>
                      <a:pt x="560" y="45"/>
                      <a:pt x="560" y="45"/>
                      <a:pt x="560" y="45"/>
                    </a:cubicBezTo>
                    <a:cubicBezTo>
                      <a:pt x="554" y="45"/>
                      <a:pt x="554" y="45"/>
                      <a:pt x="554" y="45"/>
                    </a:cubicBezTo>
                    <a:cubicBezTo>
                      <a:pt x="554" y="42"/>
                      <a:pt x="554" y="42"/>
                      <a:pt x="554" y="42"/>
                    </a:cubicBezTo>
                    <a:cubicBezTo>
                      <a:pt x="546" y="42"/>
                      <a:pt x="546" y="42"/>
                      <a:pt x="546" y="42"/>
                    </a:cubicBezTo>
                    <a:cubicBezTo>
                      <a:pt x="546" y="45"/>
                      <a:pt x="546" y="45"/>
                      <a:pt x="546" y="45"/>
                    </a:cubicBezTo>
                    <a:cubicBezTo>
                      <a:pt x="543" y="45"/>
                      <a:pt x="543" y="45"/>
                      <a:pt x="543" y="45"/>
                    </a:cubicBezTo>
                    <a:cubicBezTo>
                      <a:pt x="543" y="49"/>
                      <a:pt x="543" y="49"/>
                      <a:pt x="543" y="49"/>
                    </a:cubicBezTo>
                    <a:cubicBezTo>
                      <a:pt x="530" y="53"/>
                      <a:pt x="530" y="53"/>
                      <a:pt x="530" y="53"/>
                    </a:cubicBezTo>
                    <a:cubicBezTo>
                      <a:pt x="530" y="58"/>
                      <a:pt x="530" y="58"/>
                      <a:pt x="530" y="58"/>
                    </a:cubicBezTo>
                    <a:cubicBezTo>
                      <a:pt x="519" y="58"/>
                      <a:pt x="519" y="58"/>
                      <a:pt x="519" y="58"/>
                    </a:cubicBezTo>
                    <a:cubicBezTo>
                      <a:pt x="519" y="57"/>
                      <a:pt x="519" y="57"/>
                      <a:pt x="519" y="57"/>
                    </a:cubicBezTo>
                    <a:cubicBezTo>
                      <a:pt x="520" y="57"/>
                      <a:pt x="520" y="57"/>
                      <a:pt x="520" y="57"/>
                    </a:cubicBezTo>
                    <a:cubicBezTo>
                      <a:pt x="520" y="55"/>
                      <a:pt x="520" y="55"/>
                      <a:pt x="520" y="55"/>
                    </a:cubicBezTo>
                    <a:cubicBezTo>
                      <a:pt x="515" y="51"/>
                      <a:pt x="515" y="51"/>
                      <a:pt x="515" y="51"/>
                    </a:cubicBezTo>
                    <a:cubicBezTo>
                      <a:pt x="515" y="36"/>
                      <a:pt x="515" y="36"/>
                      <a:pt x="515" y="36"/>
                    </a:cubicBezTo>
                    <a:cubicBezTo>
                      <a:pt x="511" y="36"/>
                      <a:pt x="511" y="36"/>
                      <a:pt x="511" y="36"/>
                    </a:cubicBezTo>
                    <a:cubicBezTo>
                      <a:pt x="511" y="38"/>
                      <a:pt x="511" y="38"/>
                      <a:pt x="511" y="38"/>
                    </a:cubicBezTo>
                    <a:cubicBezTo>
                      <a:pt x="506" y="38"/>
                      <a:pt x="506" y="38"/>
                      <a:pt x="506" y="38"/>
                    </a:cubicBezTo>
                    <a:cubicBezTo>
                      <a:pt x="506" y="36"/>
                      <a:pt x="506" y="36"/>
                      <a:pt x="506" y="36"/>
                    </a:cubicBezTo>
                    <a:cubicBezTo>
                      <a:pt x="502" y="36"/>
                      <a:pt x="502" y="36"/>
                      <a:pt x="502" y="36"/>
                    </a:cubicBezTo>
                    <a:cubicBezTo>
                      <a:pt x="502" y="49"/>
                      <a:pt x="502" y="49"/>
                      <a:pt x="502" y="49"/>
                    </a:cubicBezTo>
                    <a:cubicBezTo>
                      <a:pt x="496" y="49"/>
                      <a:pt x="496" y="49"/>
                      <a:pt x="496" y="49"/>
                    </a:cubicBezTo>
                    <a:cubicBezTo>
                      <a:pt x="492" y="47"/>
                      <a:pt x="492" y="47"/>
                      <a:pt x="492" y="47"/>
                    </a:cubicBezTo>
                    <a:cubicBezTo>
                      <a:pt x="487" y="49"/>
                      <a:pt x="487" y="49"/>
                      <a:pt x="487" y="49"/>
                    </a:cubicBezTo>
                    <a:cubicBezTo>
                      <a:pt x="487" y="57"/>
                      <a:pt x="487" y="57"/>
                      <a:pt x="487" y="57"/>
                    </a:cubicBezTo>
                    <a:cubicBezTo>
                      <a:pt x="485" y="57"/>
                      <a:pt x="485" y="57"/>
                      <a:pt x="485" y="57"/>
                    </a:cubicBezTo>
                    <a:cubicBezTo>
                      <a:pt x="485" y="53"/>
                      <a:pt x="485" y="53"/>
                      <a:pt x="485" y="53"/>
                    </a:cubicBezTo>
                    <a:cubicBezTo>
                      <a:pt x="481" y="53"/>
                      <a:pt x="481" y="53"/>
                      <a:pt x="481" y="53"/>
                    </a:cubicBezTo>
                    <a:cubicBezTo>
                      <a:pt x="481" y="73"/>
                      <a:pt x="481" y="73"/>
                      <a:pt x="481" y="73"/>
                    </a:cubicBezTo>
                    <a:cubicBezTo>
                      <a:pt x="480" y="73"/>
                      <a:pt x="480" y="73"/>
                      <a:pt x="480" y="73"/>
                    </a:cubicBezTo>
                    <a:cubicBezTo>
                      <a:pt x="480" y="81"/>
                      <a:pt x="480" y="81"/>
                      <a:pt x="480" y="81"/>
                    </a:cubicBezTo>
                    <a:cubicBezTo>
                      <a:pt x="476" y="81"/>
                      <a:pt x="476" y="81"/>
                      <a:pt x="476" y="81"/>
                    </a:cubicBezTo>
                    <a:cubicBezTo>
                      <a:pt x="476" y="131"/>
                      <a:pt x="476" y="131"/>
                      <a:pt x="476" y="131"/>
                    </a:cubicBezTo>
                    <a:cubicBezTo>
                      <a:pt x="470" y="131"/>
                      <a:pt x="470" y="131"/>
                      <a:pt x="470" y="131"/>
                    </a:cubicBezTo>
                    <a:cubicBezTo>
                      <a:pt x="470" y="135"/>
                      <a:pt x="470" y="135"/>
                      <a:pt x="470" y="135"/>
                    </a:cubicBezTo>
                    <a:cubicBezTo>
                      <a:pt x="461" y="135"/>
                      <a:pt x="461" y="135"/>
                      <a:pt x="461" y="135"/>
                    </a:cubicBezTo>
                    <a:cubicBezTo>
                      <a:pt x="461" y="136"/>
                      <a:pt x="461" y="136"/>
                      <a:pt x="461" y="136"/>
                    </a:cubicBezTo>
                    <a:cubicBezTo>
                      <a:pt x="457" y="136"/>
                      <a:pt x="457" y="136"/>
                      <a:pt x="457" y="136"/>
                    </a:cubicBezTo>
                    <a:cubicBezTo>
                      <a:pt x="457" y="146"/>
                      <a:pt x="457" y="146"/>
                      <a:pt x="457" y="146"/>
                    </a:cubicBezTo>
                    <a:cubicBezTo>
                      <a:pt x="459" y="146"/>
                      <a:pt x="459" y="146"/>
                      <a:pt x="459" y="146"/>
                    </a:cubicBezTo>
                    <a:cubicBezTo>
                      <a:pt x="459" y="155"/>
                      <a:pt x="459" y="155"/>
                      <a:pt x="459" y="155"/>
                    </a:cubicBezTo>
                    <a:cubicBezTo>
                      <a:pt x="452" y="159"/>
                      <a:pt x="452" y="159"/>
                      <a:pt x="452" y="159"/>
                    </a:cubicBezTo>
                    <a:cubicBezTo>
                      <a:pt x="452" y="166"/>
                      <a:pt x="452" y="166"/>
                      <a:pt x="452" y="166"/>
                    </a:cubicBezTo>
                    <a:cubicBezTo>
                      <a:pt x="446" y="166"/>
                      <a:pt x="446" y="166"/>
                      <a:pt x="446" y="166"/>
                    </a:cubicBezTo>
                    <a:cubicBezTo>
                      <a:pt x="446" y="159"/>
                      <a:pt x="446" y="159"/>
                      <a:pt x="446" y="159"/>
                    </a:cubicBezTo>
                    <a:cubicBezTo>
                      <a:pt x="440" y="159"/>
                      <a:pt x="440" y="159"/>
                      <a:pt x="440" y="159"/>
                    </a:cubicBezTo>
                    <a:cubicBezTo>
                      <a:pt x="440" y="157"/>
                      <a:pt x="440" y="157"/>
                      <a:pt x="440" y="157"/>
                    </a:cubicBezTo>
                    <a:cubicBezTo>
                      <a:pt x="433" y="157"/>
                      <a:pt x="433" y="157"/>
                      <a:pt x="433" y="157"/>
                    </a:cubicBezTo>
                    <a:cubicBezTo>
                      <a:pt x="433" y="133"/>
                      <a:pt x="433" y="133"/>
                      <a:pt x="433" y="133"/>
                    </a:cubicBezTo>
                    <a:cubicBezTo>
                      <a:pt x="435" y="131"/>
                      <a:pt x="435" y="131"/>
                      <a:pt x="435" y="131"/>
                    </a:cubicBezTo>
                    <a:cubicBezTo>
                      <a:pt x="435" y="125"/>
                      <a:pt x="435" y="125"/>
                      <a:pt x="435" y="125"/>
                    </a:cubicBezTo>
                    <a:cubicBezTo>
                      <a:pt x="433" y="125"/>
                      <a:pt x="433" y="125"/>
                      <a:pt x="433" y="125"/>
                    </a:cubicBezTo>
                    <a:cubicBezTo>
                      <a:pt x="433" y="122"/>
                      <a:pt x="433" y="122"/>
                      <a:pt x="433" y="122"/>
                    </a:cubicBezTo>
                    <a:cubicBezTo>
                      <a:pt x="435" y="122"/>
                      <a:pt x="435" y="122"/>
                      <a:pt x="435" y="122"/>
                    </a:cubicBezTo>
                    <a:cubicBezTo>
                      <a:pt x="435" y="114"/>
                      <a:pt x="435" y="114"/>
                      <a:pt x="435" y="114"/>
                    </a:cubicBezTo>
                    <a:cubicBezTo>
                      <a:pt x="426" y="114"/>
                      <a:pt x="426" y="114"/>
                      <a:pt x="426" y="114"/>
                    </a:cubicBezTo>
                    <a:cubicBezTo>
                      <a:pt x="426" y="109"/>
                      <a:pt x="426" y="109"/>
                      <a:pt x="426" y="109"/>
                    </a:cubicBezTo>
                    <a:cubicBezTo>
                      <a:pt x="409" y="109"/>
                      <a:pt x="409" y="109"/>
                      <a:pt x="409" y="109"/>
                    </a:cubicBezTo>
                    <a:cubicBezTo>
                      <a:pt x="409" y="116"/>
                      <a:pt x="409" y="116"/>
                      <a:pt x="409" y="116"/>
                    </a:cubicBezTo>
                    <a:cubicBezTo>
                      <a:pt x="401" y="116"/>
                      <a:pt x="401" y="116"/>
                      <a:pt x="401" y="116"/>
                    </a:cubicBezTo>
                    <a:cubicBezTo>
                      <a:pt x="401" y="120"/>
                      <a:pt x="401" y="120"/>
                      <a:pt x="401" y="120"/>
                    </a:cubicBezTo>
                    <a:cubicBezTo>
                      <a:pt x="398" y="120"/>
                      <a:pt x="398" y="120"/>
                      <a:pt x="398" y="120"/>
                    </a:cubicBezTo>
                    <a:cubicBezTo>
                      <a:pt x="398" y="118"/>
                      <a:pt x="398" y="118"/>
                      <a:pt x="398" y="118"/>
                    </a:cubicBezTo>
                    <a:cubicBezTo>
                      <a:pt x="394" y="118"/>
                      <a:pt x="394" y="118"/>
                      <a:pt x="394" y="118"/>
                    </a:cubicBezTo>
                    <a:cubicBezTo>
                      <a:pt x="394" y="104"/>
                      <a:pt x="394" y="104"/>
                      <a:pt x="394" y="104"/>
                    </a:cubicBezTo>
                    <a:cubicBezTo>
                      <a:pt x="396" y="104"/>
                      <a:pt x="396" y="104"/>
                      <a:pt x="396" y="104"/>
                    </a:cubicBezTo>
                    <a:cubicBezTo>
                      <a:pt x="396" y="98"/>
                      <a:pt x="396" y="98"/>
                      <a:pt x="396" y="98"/>
                    </a:cubicBezTo>
                    <a:cubicBezTo>
                      <a:pt x="394" y="98"/>
                      <a:pt x="394" y="98"/>
                      <a:pt x="394" y="98"/>
                    </a:cubicBezTo>
                    <a:cubicBezTo>
                      <a:pt x="392" y="88"/>
                      <a:pt x="392" y="88"/>
                      <a:pt x="392" y="88"/>
                    </a:cubicBezTo>
                    <a:cubicBezTo>
                      <a:pt x="391" y="98"/>
                      <a:pt x="391" y="98"/>
                      <a:pt x="391" y="98"/>
                    </a:cubicBezTo>
                    <a:cubicBezTo>
                      <a:pt x="389" y="98"/>
                      <a:pt x="389" y="98"/>
                      <a:pt x="389" y="98"/>
                    </a:cubicBezTo>
                    <a:cubicBezTo>
                      <a:pt x="388" y="94"/>
                      <a:pt x="388" y="94"/>
                      <a:pt x="388" y="94"/>
                    </a:cubicBezTo>
                    <a:cubicBezTo>
                      <a:pt x="387" y="90"/>
                      <a:pt x="387" y="90"/>
                      <a:pt x="387" y="90"/>
                    </a:cubicBezTo>
                    <a:cubicBezTo>
                      <a:pt x="383" y="86"/>
                      <a:pt x="383" y="86"/>
                      <a:pt x="383" y="86"/>
                    </a:cubicBezTo>
                    <a:cubicBezTo>
                      <a:pt x="379" y="82"/>
                      <a:pt x="379" y="82"/>
                      <a:pt x="379" y="82"/>
                    </a:cubicBezTo>
                    <a:cubicBezTo>
                      <a:pt x="374" y="78"/>
                      <a:pt x="374" y="78"/>
                      <a:pt x="374" y="78"/>
                    </a:cubicBezTo>
                    <a:cubicBezTo>
                      <a:pt x="372" y="75"/>
                      <a:pt x="372" y="75"/>
                      <a:pt x="372" y="75"/>
                    </a:cubicBezTo>
                    <a:cubicBezTo>
                      <a:pt x="370" y="68"/>
                      <a:pt x="370" y="68"/>
                      <a:pt x="370" y="68"/>
                    </a:cubicBezTo>
                    <a:cubicBezTo>
                      <a:pt x="368" y="75"/>
                      <a:pt x="368" y="75"/>
                      <a:pt x="368" y="75"/>
                    </a:cubicBezTo>
                    <a:cubicBezTo>
                      <a:pt x="365" y="79"/>
                      <a:pt x="365" y="79"/>
                      <a:pt x="365" y="79"/>
                    </a:cubicBezTo>
                    <a:cubicBezTo>
                      <a:pt x="359" y="83"/>
                      <a:pt x="359" y="83"/>
                      <a:pt x="359" y="83"/>
                    </a:cubicBezTo>
                    <a:cubicBezTo>
                      <a:pt x="354" y="86"/>
                      <a:pt x="354" y="86"/>
                      <a:pt x="354" y="86"/>
                    </a:cubicBezTo>
                    <a:cubicBezTo>
                      <a:pt x="352" y="90"/>
                      <a:pt x="352" y="90"/>
                      <a:pt x="352" y="90"/>
                    </a:cubicBezTo>
                    <a:cubicBezTo>
                      <a:pt x="350" y="94"/>
                      <a:pt x="350" y="94"/>
                      <a:pt x="350" y="94"/>
                    </a:cubicBezTo>
                    <a:cubicBezTo>
                      <a:pt x="349" y="97"/>
                      <a:pt x="349" y="97"/>
                      <a:pt x="349" y="97"/>
                    </a:cubicBezTo>
                    <a:cubicBezTo>
                      <a:pt x="348" y="98"/>
                      <a:pt x="348" y="98"/>
                      <a:pt x="348" y="98"/>
                    </a:cubicBezTo>
                    <a:cubicBezTo>
                      <a:pt x="346" y="88"/>
                      <a:pt x="346" y="88"/>
                      <a:pt x="346" y="88"/>
                    </a:cubicBezTo>
                    <a:cubicBezTo>
                      <a:pt x="344" y="98"/>
                      <a:pt x="344" y="98"/>
                      <a:pt x="344" y="98"/>
                    </a:cubicBezTo>
                    <a:cubicBezTo>
                      <a:pt x="342" y="97"/>
                      <a:pt x="342" y="97"/>
                      <a:pt x="342" y="97"/>
                    </a:cubicBezTo>
                    <a:cubicBezTo>
                      <a:pt x="342" y="103"/>
                      <a:pt x="342" y="103"/>
                      <a:pt x="342" y="103"/>
                    </a:cubicBezTo>
                    <a:cubicBezTo>
                      <a:pt x="344" y="103"/>
                      <a:pt x="344" y="103"/>
                      <a:pt x="344" y="103"/>
                    </a:cubicBezTo>
                    <a:cubicBezTo>
                      <a:pt x="344" y="120"/>
                      <a:pt x="344" y="120"/>
                      <a:pt x="344" y="120"/>
                    </a:cubicBezTo>
                    <a:cubicBezTo>
                      <a:pt x="334" y="120"/>
                      <a:pt x="334" y="120"/>
                      <a:pt x="334" y="120"/>
                    </a:cubicBezTo>
                    <a:cubicBezTo>
                      <a:pt x="334" y="123"/>
                      <a:pt x="334" y="123"/>
                      <a:pt x="334" y="123"/>
                    </a:cubicBezTo>
                    <a:cubicBezTo>
                      <a:pt x="318" y="123"/>
                      <a:pt x="318" y="123"/>
                      <a:pt x="318" y="123"/>
                    </a:cubicBezTo>
                    <a:cubicBezTo>
                      <a:pt x="318" y="155"/>
                      <a:pt x="318" y="155"/>
                      <a:pt x="318" y="155"/>
                    </a:cubicBezTo>
                    <a:cubicBezTo>
                      <a:pt x="301" y="155"/>
                      <a:pt x="301" y="155"/>
                      <a:pt x="301" y="155"/>
                    </a:cubicBezTo>
                    <a:cubicBezTo>
                      <a:pt x="301" y="177"/>
                      <a:pt x="301" y="177"/>
                      <a:pt x="301" y="177"/>
                    </a:cubicBezTo>
                    <a:cubicBezTo>
                      <a:pt x="299" y="177"/>
                      <a:pt x="299" y="177"/>
                      <a:pt x="299" y="177"/>
                    </a:cubicBezTo>
                    <a:cubicBezTo>
                      <a:pt x="299" y="176"/>
                      <a:pt x="299" y="176"/>
                      <a:pt x="299" y="176"/>
                    </a:cubicBezTo>
                    <a:cubicBezTo>
                      <a:pt x="297" y="176"/>
                      <a:pt x="297" y="176"/>
                      <a:pt x="297" y="176"/>
                    </a:cubicBezTo>
                    <a:cubicBezTo>
                      <a:pt x="297" y="172"/>
                      <a:pt x="297" y="172"/>
                      <a:pt x="297" y="172"/>
                    </a:cubicBezTo>
                    <a:cubicBezTo>
                      <a:pt x="294" y="172"/>
                      <a:pt x="294" y="172"/>
                      <a:pt x="294" y="172"/>
                    </a:cubicBezTo>
                    <a:cubicBezTo>
                      <a:pt x="294" y="179"/>
                      <a:pt x="294" y="179"/>
                      <a:pt x="294" y="179"/>
                    </a:cubicBezTo>
                    <a:cubicBezTo>
                      <a:pt x="290" y="179"/>
                      <a:pt x="290" y="179"/>
                      <a:pt x="290" y="179"/>
                    </a:cubicBezTo>
                    <a:cubicBezTo>
                      <a:pt x="290" y="164"/>
                      <a:pt x="290" y="164"/>
                      <a:pt x="290" y="164"/>
                    </a:cubicBezTo>
                    <a:cubicBezTo>
                      <a:pt x="279" y="150"/>
                      <a:pt x="279" y="150"/>
                      <a:pt x="279" y="150"/>
                    </a:cubicBezTo>
                    <a:cubicBezTo>
                      <a:pt x="275" y="150"/>
                      <a:pt x="275" y="150"/>
                      <a:pt x="275" y="150"/>
                    </a:cubicBezTo>
                    <a:cubicBezTo>
                      <a:pt x="275" y="148"/>
                      <a:pt x="275" y="148"/>
                      <a:pt x="275" y="148"/>
                    </a:cubicBezTo>
                    <a:cubicBezTo>
                      <a:pt x="269" y="148"/>
                      <a:pt x="269" y="148"/>
                      <a:pt x="269" y="148"/>
                    </a:cubicBezTo>
                    <a:cubicBezTo>
                      <a:pt x="269" y="144"/>
                      <a:pt x="269" y="144"/>
                      <a:pt x="269" y="144"/>
                    </a:cubicBezTo>
                    <a:cubicBezTo>
                      <a:pt x="262" y="144"/>
                      <a:pt x="262" y="144"/>
                      <a:pt x="262" y="144"/>
                    </a:cubicBezTo>
                    <a:cubicBezTo>
                      <a:pt x="258" y="146"/>
                      <a:pt x="258" y="146"/>
                      <a:pt x="258" y="146"/>
                    </a:cubicBezTo>
                    <a:cubicBezTo>
                      <a:pt x="258" y="151"/>
                      <a:pt x="258" y="151"/>
                      <a:pt x="258" y="151"/>
                    </a:cubicBezTo>
                    <a:cubicBezTo>
                      <a:pt x="254" y="151"/>
                      <a:pt x="254" y="151"/>
                      <a:pt x="254" y="151"/>
                    </a:cubicBezTo>
                    <a:cubicBezTo>
                      <a:pt x="254" y="140"/>
                      <a:pt x="254" y="140"/>
                      <a:pt x="254" y="140"/>
                    </a:cubicBezTo>
                    <a:cubicBezTo>
                      <a:pt x="258" y="140"/>
                      <a:pt x="258" y="140"/>
                      <a:pt x="258" y="140"/>
                    </a:cubicBezTo>
                    <a:cubicBezTo>
                      <a:pt x="258" y="138"/>
                      <a:pt x="258" y="138"/>
                      <a:pt x="258" y="138"/>
                    </a:cubicBezTo>
                    <a:cubicBezTo>
                      <a:pt x="247" y="129"/>
                      <a:pt x="247" y="129"/>
                      <a:pt x="247" y="129"/>
                    </a:cubicBezTo>
                    <a:cubicBezTo>
                      <a:pt x="247" y="125"/>
                      <a:pt x="247" y="125"/>
                      <a:pt x="247" y="125"/>
                    </a:cubicBezTo>
                    <a:cubicBezTo>
                      <a:pt x="251" y="125"/>
                      <a:pt x="251" y="125"/>
                      <a:pt x="251" y="125"/>
                    </a:cubicBezTo>
                    <a:cubicBezTo>
                      <a:pt x="251" y="122"/>
                      <a:pt x="251" y="122"/>
                      <a:pt x="251" y="122"/>
                    </a:cubicBezTo>
                    <a:cubicBezTo>
                      <a:pt x="247" y="122"/>
                      <a:pt x="247" y="122"/>
                      <a:pt x="247" y="122"/>
                    </a:cubicBezTo>
                    <a:cubicBezTo>
                      <a:pt x="247" y="118"/>
                      <a:pt x="247" y="118"/>
                      <a:pt x="247" y="118"/>
                    </a:cubicBezTo>
                    <a:cubicBezTo>
                      <a:pt x="251" y="118"/>
                      <a:pt x="251" y="118"/>
                      <a:pt x="251" y="118"/>
                    </a:cubicBezTo>
                    <a:cubicBezTo>
                      <a:pt x="251" y="114"/>
                      <a:pt x="251" y="114"/>
                      <a:pt x="251" y="114"/>
                    </a:cubicBezTo>
                    <a:cubicBezTo>
                      <a:pt x="247" y="114"/>
                      <a:pt x="247" y="114"/>
                      <a:pt x="247" y="114"/>
                    </a:cubicBezTo>
                    <a:cubicBezTo>
                      <a:pt x="247" y="110"/>
                      <a:pt x="247" y="110"/>
                      <a:pt x="247" y="110"/>
                    </a:cubicBezTo>
                    <a:cubicBezTo>
                      <a:pt x="251" y="110"/>
                      <a:pt x="251" y="110"/>
                      <a:pt x="251" y="110"/>
                    </a:cubicBezTo>
                    <a:cubicBezTo>
                      <a:pt x="251" y="107"/>
                      <a:pt x="251" y="107"/>
                      <a:pt x="251" y="107"/>
                    </a:cubicBezTo>
                    <a:cubicBezTo>
                      <a:pt x="247" y="107"/>
                      <a:pt x="247" y="107"/>
                      <a:pt x="247" y="107"/>
                    </a:cubicBezTo>
                    <a:cubicBezTo>
                      <a:pt x="247" y="103"/>
                      <a:pt x="247" y="103"/>
                      <a:pt x="247" y="103"/>
                    </a:cubicBezTo>
                    <a:cubicBezTo>
                      <a:pt x="251" y="103"/>
                      <a:pt x="251" y="103"/>
                      <a:pt x="251" y="103"/>
                    </a:cubicBezTo>
                    <a:cubicBezTo>
                      <a:pt x="251" y="99"/>
                      <a:pt x="251" y="99"/>
                      <a:pt x="251" y="99"/>
                    </a:cubicBezTo>
                    <a:cubicBezTo>
                      <a:pt x="247" y="99"/>
                      <a:pt x="247" y="99"/>
                      <a:pt x="247" y="99"/>
                    </a:cubicBezTo>
                    <a:cubicBezTo>
                      <a:pt x="247" y="96"/>
                      <a:pt x="247" y="96"/>
                      <a:pt x="247" y="96"/>
                    </a:cubicBezTo>
                    <a:cubicBezTo>
                      <a:pt x="251" y="96"/>
                      <a:pt x="251" y="96"/>
                      <a:pt x="251" y="96"/>
                    </a:cubicBezTo>
                    <a:cubicBezTo>
                      <a:pt x="251" y="92"/>
                      <a:pt x="251" y="92"/>
                      <a:pt x="251" y="92"/>
                    </a:cubicBezTo>
                    <a:cubicBezTo>
                      <a:pt x="247" y="92"/>
                      <a:pt x="247" y="92"/>
                      <a:pt x="247" y="92"/>
                    </a:cubicBezTo>
                    <a:cubicBezTo>
                      <a:pt x="247" y="88"/>
                      <a:pt x="247" y="88"/>
                      <a:pt x="247" y="88"/>
                    </a:cubicBezTo>
                    <a:cubicBezTo>
                      <a:pt x="251" y="88"/>
                      <a:pt x="251" y="88"/>
                      <a:pt x="251" y="88"/>
                    </a:cubicBezTo>
                    <a:cubicBezTo>
                      <a:pt x="251" y="84"/>
                      <a:pt x="251" y="84"/>
                      <a:pt x="251" y="84"/>
                    </a:cubicBezTo>
                    <a:cubicBezTo>
                      <a:pt x="247" y="84"/>
                      <a:pt x="247" y="84"/>
                      <a:pt x="247" y="84"/>
                    </a:cubicBezTo>
                    <a:cubicBezTo>
                      <a:pt x="247" y="81"/>
                      <a:pt x="247" y="81"/>
                      <a:pt x="247" y="81"/>
                    </a:cubicBezTo>
                    <a:cubicBezTo>
                      <a:pt x="251" y="81"/>
                      <a:pt x="251" y="81"/>
                      <a:pt x="251" y="81"/>
                    </a:cubicBezTo>
                    <a:cubicBezTo>
                      <a:pt x="251" y="77"/>
                      <a:pt x="251" y="77"/>
                      <a:pt x="251" y="77"/>
                    </a:cubicBezTo>
                    <a:cubicBezTo>
                      <a:pt x="247" y="77"/>
                      <a:pt x="247" y="77"/>
                      <a:pt x="247" y="77"/>
                    </a:cubicBezTo>
                    <a:cubicBezTo>
                      <a:pt x="247" y="73"/>
                      <a:pt x="247" y="73"/>
                      <a:pt x="247" y="73"/>
                    </a:cubicBezTo>
                    <a:cubicBezTo>
                      <a:pt x="251" y="73"/>
                      <a:pt x="251" y="73"/>
                      <a:pt x="251" y="73"/>
                    </a:cubicBezTo>
                    <a:cubicBezTo>
                      <a:pt x="251" y="70"/>
                      <a:pt x="251" y="70"/>
                      <a:pt x="251" y="70"/>
                    </a:cubicBezTo>
                    <a:cubicBezTo>
                      <a:pt x="247" y="70"/>
                      <a:pt x="247" y="70"/>
                      <a:pt x="247" y="70"/>
                    </a:cubicBezTo>
                    <a:cubicBezTo>
                      <a:pt x="247" y="66"/>
                      <a:pt x="247" y="66"/>
                      <a:pt x="247" y="66"/>
                    </a:cubicBezTo>
                    <a:cubicBezTo>
                      <a:pt x="251" y="66"/>
                      <a:pt x="251" y="66"/>
                      <a:pt x="251" y="66"/>
                    </a:cubicBezTo>
                    <a:cubicBezTo>
                      <a:pt x="251" y="62"/>
                      <a:pt x="251" y="62"/>
                      <a:pt x="251" y="62"/>
                    </a:cubicBezTo>
                    <a:cubicBezTo>
                      <a:pt x="247" y="62"/>
                      <a:pt x="247" y="62"/>
                      <a:pt x="247" y="62"/>
                    </a:cubicBezTo>
                    <a:cubicBezTo>
                      <a:pt x="247" y="58"/>
                      <a:pt x="247" y="58"/>
                      <a:pt x="247" y="58"/>
                    </a:cubicBezTo>
                    <a:cubicBezTo>
                      <a:pt x="251" y="58"/>
                      <a:pt x="251" y="58"/>
                      <a:pt x="251" y="58"/>
                    </a:cubicBezTo>
                    <a:cubicBezTo>
                      <a:pt x="251" y="55"/>
                      <a:pt x="251" y="55"/>
                      <a:pt x="251" y="55"/>
                    </a:cubicBezTo>
                    <a:cubicBezTo>
                      <a:pt x="247" y="55"/>
                      <a:pt x="247" y="55"/>
                      <a:pt x="247" y="55"/>
                    </a:cubicBezTo>
                    <a:cubicBezTo>
                      <a:pt x="247" y="51"/>
                      <a:pt x="247" y="51"/>
                      <a:pt x="247" y="51"/>
                    </a:cubicBezTo>
                    <a:cubicBezTo>
                      <a:pt x="251" y="51"/>
                      <a:pt x="251" y="51"/>
                      <a:pt x="251" y="51"/>
                    </a:cubicBezTo>
                    <a:cubicBezTo>
                      <a:pt x="251" y="47"/>
                      <a:pt x="251" y="47"/>
                      <a:pt x="251" y="47"/>
                    </a:cubicBezTo>
                    <a:cubicBezTo>
                      <a:pt x="247" y="47"/>
                      <a:pt x="247" y="47"/>
                      <a:pt x="247" y="47"/>
                    </a:cubicBezTo>
                    <a:cubicBezTo>
                      <a:pt x="247" y="43"/>
                      <a:pt x="247" y="43"/>
                      <a:pt x="247" y="43"/>
                    </a:cubicBezTo>
                    <a:cubicBezTo>
                      <a:pt x="251" y="43"/>
                      <a:pt x="251" y="43"/>
                      <a:pt x="251" y="43"/>
                    </a:cubicBezTo>
                    <a:cubicBezTo>
                      <a:pt x="251" y="23"/>
                      <a:pt x="251" y="23"/>
                      <a:pt x="251" y="23"/>
                    </a:cubicBezTo>
                    <a:cubicBezTo>
                      <a:pt x="245" y="14"/>
                      <a:pt x="245" y="14"/>
                      <a:pt x="245" y="14"/>
                    </a:cubicBezTo>
                    <a:cubicBezTo>
                      <a:pt x="178" y="14"/>
                      <a:pt x="178" y="14"/>
                      <a:pt x="178" y="14"/>
                    </a:cubicBezTo>
                    <a:cubicBezTo>
                      <a:pt x="178" y="30"/>
                      <a:pt x="178" y="30"/>
                      <a:pt x="178" y="30"/>
                    </a:cubicBezTo>
                    <a:cubicBezTo>
                      <a:pt x="182" y="36"/>
                      <a:pt x="182" y="36"/>
                      <a:pt x="182" y="36"/>
                    </a:cubicBezTo>
                    <a:cubicBezTo>
                      <a:pt x="178" y="36"/>
                      <a:pt x="178" y="36"/>
                      <a:pt x="178" y="36"/>
                    </a:cubicBezTo>
                    <a:cubicBezTo>
                      <a:pt x="178" y="40"/>
                      <a:pt x="178" y="40"/>
                      <a:pt x="178" y="40"/>
                    </a:cubicBezTo>
                    <a:cubicBezTo>
                      <a:pt x="182" y="40"/>
                      <a:pt x="182" y="40"/>
                      <a:pt x="182" y="40"/>
                    </a:cubicBezTo>
                    <a:cubicBezTo>
                      <a:pt x="182" y="43"/>
                      <a:pt x="182" y="43"/>
                      <a:pt x="182" y="43"/>
                    </a:cubicBezTo>
                    <a:cubicBezTo>
                      <a:pt x="178" y="43"/>
                      <a:pt x="178" y="43"/>
                      <a:pt x="178" y="43"/>
                    </a:cubicBezTo>
                    <a:cubicBezTo>
                      <a:pt x="178" y="47"/>
                      <a:pt x="178" y="47"/>
                      <a:pt x="178" y="47"/>
                    </a:cubicBezTo>
                    <a:cubicBezTo>
                      <a:pt x="182" y="47"/>
                      <a:pt x="182" y="47"/>
                      <a:pt x="182" y="47"/>
                    </a:cubicBezTo>
                    <a:cubicBezTo>
                      <a:pt x="182" y="51"/>
                      <a:pt x="182" y="51"/>
                      <a:pt x="182" y="51"/>
                    </a:cubicBezTo>
                    <a:cubicBezTo>
                      <a:pt x="178" y="51"/>
                      <a:pt x="178" y="51"/>
                      <a:pt x="178" y="51"/>
                    </a:cubicBezTo>
                    <a:cubicBezTo>
                      <a:pt x="178" y="55"/>
                      <a:pt x="178" y="55"/>
                      <a:pt x="178" y="55"/>
                    </a:cubicBezTo>
                    <a:cubicBezTo>
                      <a:pt x="182" y="55"/>
                      <a:pt x="182" y="55"/>
                      <a:pt x="182" y="55"/>
                    </a:cubicBezTo>
                    <a:cubicBezTo>
                      <a:pt x="182" y="58"/>
                      <a:pt x="182" y="58"/>
                      <a:pt x="182" y="58"/>
                    </a:cubicBezTo>
                    <a:cubicBezTo>
                      <a:pt x="178" y="58"/>
                      <a:pt x="178" y="58"/>
                      <a:pt x="178" y="58"/>
                    </a:cubicBezTo>
                    <a:cubicBezTo>
                      <a:pt x="178" y="62"/>
                      <a:pt x="178" y="62"/>
                      <a:pt x="178" y="62"/>
                    </a:cubicBezTo>
                    <a:cubicBezTo>
                      <a:pt x="182" y="62"/>
                      <a:pt x="182" y="62"/>
                      <a:pt x="182" y="62"/>
                    </a:cubicBezTo>
                    <a:cubicBezTo>
                      <a:pt x="182" y="66"/>
                      <a:pt x="182" y="66"/>
                      <a:pt x="182" y="66"/>
                    </a:cubicBezTo>
                    <a:cubicBezTo>
                      <a:pt x="178" y="66"/>
                      <a:pt x="178" y="66"/>
                      <a:pt x="178" y="66"/>
                    </a:cubicBezTo>
                    <a:cubicBezTo>
                      <a:pt x="178" y="70"/>
                      <a:pt x="178" y="70"/>
                      <a:pt x="178" y="70"/>
                    </a:cubicBezTo>
                    <a:cubicBezTo>
                      <a:pt x="182" y="70"/>
                      <a:pt x="182" y="70"/>
                      <a:pt x="182" y="70"/>
                    </a:cubicBezTo>
                    <a:cubicBezTo>
                      <a:pt x="182" y="73"/>
                      <a:pt x="182" y="73"/>
                      <a:pt x="182" y="73"/>
                    </a:cubicBezTo>
                    <a:cubicBezTo>
                      <a:pt x="178" y="73"/>
                      <a:pt x="178" y="73"/>
                      <a:pt x="178" y="73"/>
                    </a:cubicBezTo>
                    <a:cubicBezTo>
                      <a:pt x="178" y="77"/>
                      <a:pt x="178" y="77"/>
                      <a:pt x="178" y="77"/>
                    </a:cubicBezTo>
                    <a:cubicBezTo>
                      <a:pt x="182" y="77"/>
                      <a:pt x="182" y="77"/>
                      <a:pt x="182" y="77"/>
                    </a:cubicBezTo>
                    <a:cubicBezTo>
                      <a:pt x="182" y="81"/>
                      <a:pt x="182" y="81"/>
                      <a:pt x="182" y="81"/>
                    </a:cubicBezTo>
                    <a:cubicBezTo>
                      <a:pt x="178" y="81"/>
                      <a:pt x="178" y="81"/>
                      <a:pt x="178" y="81"/>
                    </a:cubicBezTo>
                    <a:cubicBezTo>
                      <a:pt x="178" y="84"/>
                      <a:pt x="178" y="84"/>
                      <a:pt x="178" y="84"/>
                    </a:cubicBezTo>
                    <a:cubicBezTo>
                      <a:pt x="182" y="84"/>
                      <a:pt x="182" y="84"/>
                      <a:pt x="182" y="84"/>
                    </a:cubicBezTo>
                    <a:cubicBezTo>
                      <a:pt x="182" y="88"/>
                      <a:pt x="182" y="88"/>
                      <a:pt x="182" y="88"/>
                    </a:cubicBezTo>
                    <a:cubicBezTo>
                      <a:pt x="178" y="88"/>
                      <a:pt x="178" y="88"/>
                      <a:pt x="178" y="88"/>
                    </a:cubicBezTo>
                    <a:cubicBezTo>
                      <a:pt x="178" y="92"/>
                      <a:pt x="178" y="92"/>
                      <a:pt x="178" y="92"/>
                    </a:cubicBezTo>
                    <a:cubicBezTo>
                      <a:pt x="182" y="92"/>
                      <a:pt x="182" y="92"/>
                      <a:pt x="182" y="92"/>
                    </a:cubicBezTo>
                    <a:cubicBezTo>
                      <a:pt x="182" y="96"/>
                      <a:pt x="182" y="96"/>
                      <a:pt x="182" y="96"/>
                    </a:cubicBezTo>
                    <a:cubicBezTo>
                      <a:pt x="178" y="96"/>
                      <a:pt x="178" y="96"/>
                      <a:pt x="178" y="96"/>
                    </a:cubicBezTo>
                    <a:cubicBezTo>
                      <a:pt x="178" y="99"/>
                      <a:pt x="178" y="99"/>
                      <a:pt x="178" y="99"/>
                    </a:cubicBezTo>
                    <a:cubicBezTo>
                      <a:pt x="182" y="99"/>
                      <a:pt x="182" y="99"/>
                      <a:pt x="182" y="99"/>
                    </a:cubicBezTo>
                    <a:cubicBezTo>
                      <a:pt x="182" y="103"/>
                      <a:pt x="182" y="103"/>
                      <a:pt x="182" y="103"/>
                    </a:cubicBezTo>
                    <a:cubicBezTo>
                      <a:pt x="178" y="103"/>
                      <a:pt x="178" y="103"/>
                      <a:pt x="178" y="103"/>
                    </a:cubicBezTo>
                    <a:cubicBezTo>
                      <a:pt x="178" y="107"/>
                      <a:pt x="178" y="107"/>
                      <a:pt x="178" y="107"/>
                    </a:cubicBezTo>
                    <a:cubicBezTo>
                      <a:pt x="182" y="107"/>
                      <a:pt x="182" y="107"/>
                      <a:pt x="182" y="107"/>
                    </a:cubicBezTo>
                    <a:cubicBezTo>
                      <a:pt x="182" y="110"/>
                      <a:pt x="182" y="110"/>
                      <a:pt x="182" y="110"/>
                    </a:cubicBezTo>
                    <a:cubicBezTo>
                      <a:pt x="178" y="110"/>
                      <a:pt x="178" y="110"/>
                      <a:pt x="178" y="110"/>
                    </a:cubicBezTo>
                    <a:cubicBezTo>
                      <a:pt x="178" y="114"/>
                      <a:pt x="178" y="114"/>
                      <a:pt x="178" y="114"/>
                    </a:cubicBezTo>
                    <a:cubicBezTo>
                      <a:pt x="182" y="114"/>
                      <a:pt x="182" y="114"/>
                      <a:pt x="182" y="114"/>
                    </a:cubicBezTo>
                    <a:cubicBezTo>
                      <a:pt x="182" y="118"/>
                      <a:pt x="182" y="118"/>
                      <a:pt x="182" y="118"/>
                    </a:cubicBezTo>
                    <a:cubicBezTo>
                      <a:pt x="178" y="118"/>
                      <a:pt x="178" y="118"/>
                      <a:pt x="178" y="118"/>
                    </a:cubicBezTo>
                    <a:cubicBezTo>
                      <a:pt x="178" y="122"/>
                      <a:pt x="178" y="122"/>
                      <a:pt x="178" y="122"/>
                    </a:cubicBezTo>
                    <a:cubicBezTo>
                      <a:pt x="182" y="122"/>
                      <a:pt x="182" y="122"/>
                      <a:pt x="182" y="122"/>
                    </a:cubicBezTo>
                    <a:cubicBezTo>
                      <a:pt x="182" y="125"/>
                      <a:pt x="182" y="125"/>
                      <a:pt x="182" y="125"/>
                    </a:cubicBezTo>
                    <a:cubicBezTo>
                      <a:pt x="178" y="125"/>
                      <a:pt x="178" y="125"/>
                      <a:pt x="178" y="125"/>
                    </a:cubicBezTo>
                    <a:cubicBezTo>
                      <a:pt x="178" y="129"/>
                      <a:pt x="178" y="129"/>
                      <a:pt x="178" y="129"/>
                    </a:cubicBezTo>
                    <a:cubicBezTo>
                      <a:pt x="173" y="127"/>
                      <a:pt x="173" y="127"/>
                      <a:pt x="173" y="127"/>
                    </a:cubicBezTo>
                    <a:cubicBezTo>
                      <a:pt x="173" y="114"/>
                      <a:pt x="173" y="114"/>
                      <a:pt x="173" y="114"/>
                    </a:cubicBezTo>
                    <a:cubicBezTo>
                      <a:pt x="165" y="110"/>
                      <a:pt x="165" y="110"/>
                      <a:pt x="165" y="110"/>
                    </a:cubicBezTo>
                    <a:cubicBezTo>
                      <a:pt x="165" y="101"/>
                      <a:pt x="165" y="101"/>
                      <a:pt x="165" y="101"/>
                    </a:cubicBezTo>
                    <a:cubicBezTo>
                      <a:pt x="145" y="101"/>
                      <a:pt x="145" y="101"/>
                      <a:pt x="145" y="101"/>
                    </a:cubicBezTo>
                    <a:cubicBezTo>
                      <a:pt x="145" y="105"/>
                      <a:pt x="145" y="105"/>
                      <a:pt x="145" y="105"/>
                    </a:cubicBezTo>
                    <a:cubicBezTo>
                      <a:pt x="135" y="105"/>
                      <a:pt x="135" y="105"/>
                      <a:pt x="135" y="105"/>
                    </a:cubicBezTo>
                    <a:cubicBezTo>
                      <a:pt x="135" y="110"/>
                      <a:pt x="135" y="110"/>
                      <a:pt x="135" y="110"/>
                    </a:cubicBezTo>
                    <a:cubicBezTo>
                      <a:pt x="112" y="110"/>
                      <a:pt x="112" y="110"/>
                      <a:pt x="112" y="110"/>
                    </a:cubicBezTo>
                    <a:cubicBezTo>
                      <a:pt x="111" y="111"/>
                      <a:pt x="111" y="111"/>
                      <a:pt x="111" y="111"/>
                    </a:cubicBezTo>
                    <a:cubicBezTo>
                      <a:pt x="111" y="153"/>
                      <a:pt x="111" y="153"/>
                      <a:pt x="111" y="153"/>
                    </a:cubicBezTo>
                    <a:cubicBezTo>
                      <a:pt x="100" y="153"/>
                      <a:pt x="100" y="153"/>
                      <a:pt x="100" y="153"/>
                    </a:cubicBezTo>
                    <a:cubicBezTo>
                      <a:pt x="100" y="157"/>
                      <a:pt x="100" y="157"/>
                      <a:pt x="100" y="157"/>
                    </a:cubicBezTo>
                    <a:cubicBezTo>
                      <a:pt x="96" y="156"/>
                      <a:pt x="96" y="156"/>
                      <a:pt x="96" y="156"/>
                    </a:cubicBezTo>
                    <a:cubicBezTo>
                      <a:pt x="96" y="128"/>
                      <a:pt x="96" y="128"/>
                      <a:pt x="96" y="128"/>
                    </a:cubicBezTo>
                    <a:cubicBezTo>
                      <a:pt x="89" y="128"/>
                      <a:pt x="89" y="128"/>
                      <a:pt x="89" y="128"/>
                    </a:cubicBezTo>
                    <a:cubicBezTo>
                      <a:pt x="84" y="135"/>
                      <a:pt x="84" y="135"/>
                      <a:pt x="84" y="135"/>
                    </a:cubicBezTo>
                    <a:cubicBezTo>
                      <a:pt x="79" y="135"/>
                      <a:pt x="79" y="135"/>
                      <a:pt x="79" y="135"/>
                    </a:cubicBezTo>
                    <a:cubicBezTo>
                      <a:pt x="69" y="128"/>
                      <a:pt x="69" y="128"/>
                      <a:pt x="69" y="128"/>
                    </a:cubicBezTo>
                    <a:cubicBezTo>
                      <a:pt x="44" y="128"/>
                      <a:pt x="44" y="128"/>
                      <a:pt x="44" y="128"/>
                    </a:cubicBezTo>
                    <a:cubicBezTo>
                      <a:pt x="44" y="145"/>
                      <a:pt x="44" y="145"/>
                      <a:pt x="44" y="145"/>
                    </a:cubicBezTo>
                    <a:cubicBezTo>
                      <a:pt x="29" y="142"/>
                      <a:pt x="29" y="142"/>
                      <a:pt x="29" y="142"/>
                    </a:cubicBezTo>
                    <a:cubicBezTo>
                      <a:pt x="26" y="128"/>
                      <a:pt x="26" y="128"/>
                      <a:pt x="26" y="128"/>
                    </a:cubicBezTo>
                    <a:cubicBezTo>
                      <a:pt x="22" y="128"/>
                      <a:pt x="22" y="128"/>
                      <a:pt x="22" y="128"/>
                    </a:cubicBezTo>
                    <a:cubicBezTo>
                      <a:pt x="17" y="99"/>
                      <a:pt x="17" y="99"/>
                      <a:pt x="17" y="99"/>
                    </a:cubicBezTo>
                    <a:cubicBezTo>
                      <a:pt x="19" y="98"/>
                      <a:pt x="19" y="98"/>
                      <a:pt x="19" y="98"/>
                    </a:cubicBezTo>
                    <a:cubicBezTo>
                      <a:pt x="19" y="94"/>
                      <a:pt x="19" y="94"/>
                      <a:pt x="19" y="94"/>
                    </a:cubicBezTo>
                    <a:cubicBezTo>
                      <a:pt x="17" y="92"/>
                      <a:pt x="17" y="92"/>
                      <a:pt x="17" y="92"/>
                    </a:cubicBezTo>
                    <a:cubicBezTo>
                      <a:pt x="15" y="86"/>
                      <a:pt x="15" y="86"/>
                      <a:pt x="15" y="86"/>
                    </a:cubicBezTo>
                    <a:cubicBezTo>
                      <a:pt x="14" y="92"/>
                      <a:pt x="14" y="92"/>
                      <a:pt x="14" y="92"/>
                    </a:cubicBezTo>
                    <a:cubicBezTo>
                      <a:pt x="11" y="94"/>
                      <a:pt x="11" y="94"/>
                      <a:pt x="11" y="94"/>
                    </a:cubicBezTo>
                    <a:cubicBezTo>
                      <a:pt x="11" y="97"/>
                      <a:pt x="11" y="97"/>
                      <a:pt x="11" y="97"/>
                    </a:cubicBezTo>
                    <a:cubicBezTo>
                      <a:pt x="13" y="99"/>
                      <a:pt x="13" y="99"/>
                      <a:pt x="13" y="99"/>
                    </a:cubicBezTo>
                    <a:cubicBezTo>
                      <a:pt x="9" y="129"/>
                      <a:pt x="9" y="129"/>
                      <a:pt x="9" y="129"/>
                    </a:cubicBezTo>
                    <a:cubicBezTo>
                      <a:pt x="6" y="129"/>
                      <a:pt x="6" y="129"/>
                      <a:pt x="6" y="129"/>
                    </a:cubicBezTo>
                    <a:cubicBezTo>
                      <a:pt x="3" y="142"/>
                      <a:pt x="3" y="142"/>
                      <a:pt x="3" y="142"/>
                    </a:cubicBezTo>
                    <a:cubicBezTo>
                      <a:pt x="0" y="140"/>
                      <a:pt x="0" y="140"/>
                      <a:pt x="0" y="140"/>
                    </a:cubicBezTo>
                    <a:cubicBezTo>
                      <a:pt x="0" y="182"/>
                      <a:pt x="0" y="182"/>
                      <a:pt x="0" y="182"/>
                    </a:cubicBezTo>
                    <a:cubicBezTo>
                      <a:pt x="1459" y="182"/>
                      <a:pt x="1459" y="182"/>
                      <a:pt x="1459"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673"/>
              </a:p>
            </p:txBody>
          </p:sp>
          <p:sp>
            <p:nvSpPr>
              <p:cNvPr id="5" name="Freeform 7">
                <a:extLst>
                  <a:ext uri="{FF2B5EF4-FFF2-40B4-BE49-F238E27FC236}">
                    <a16:creationId xmlns:a16="http://schemas.microsoft.com/office/drawing/2014/main" id="{1E0A65E9-0572-4165-BAA4-7FCD16F7B748}"/>
                  </a:ext>
                </a:extLst>
              </p:cNvPr>
              <p:cNvSpPr>
                <a:spLocks/>
              </p:cNvSpPr>
              <p:nvPr userDrawn="1"/>
            </p:nvSpPr>
            <p:spPr bwMode="auto">
              <a:xfrm flipH="1">
                <a:off x="6184751" y="5737141"/>
                <a:ext cx="2958970" cy="886329"/>
              </a:xfrm>
              <a:custGeom>
                <a:avLst/>
                <a:gdLst>
                  <a:gd name="T0" fmla="*/ 59 w 1460"/>
                  <a:gd name="T1" fmla="*/ 347 h 410"/>
                  <a:gd name="T2" fmla="*/ 82 w 1460"/>
                  <a:gd name="T3" fmla="*/ 338 h 410"/>
                  <a:gd name="T4" fmla="*/ 130 w 1460"/>
                  <a:gd name="T5" fmla="*/ 350 h 410"/>
                  <a:gd name="T6" fmla="*/ 162 w 1460"/>
                  <a:gd name="T7" fmla="*/ 358 h 410"/>
                  <a:gd name="T8" fmla="*/ 225 w 1460"/>
                  <a:gd name="T9" fmla="*/ 295 h 410"/>
                  <a:gd name="T10" fmla="*/ 257 w 1460"/>
                  <a:gd name="T11" fmla="*/ 273 h 410"/>
                  <a:gd name="T12" fmla="*/ 309 w 1460"/>
                  <a:gd name="T13" fmla="*/ 361 h 410"/>
                  <a:gd name="T14" fmla="*/ 343 w 1460"/>
                  <a:gd name="T15" fmla="*/ 340 h 410"/>
                  <a:gd name="T16" fmla="*/ 388 w 1460"/>
                  <a:gd name="T17" fmla="*/ 187 h 410"/>
                  <a:gd name="T18" fmla="*/ 391 w 1460"/>
                  <a:gd name="T19" fmla="*/ 144 h 410"/>
                  <a:gd name="T20" fmla="*/ 395 w 1460"/>
                  <a:gd name="T21" fmla="*/ 46 h 410"/>
                  <a:gd name="T22" fmla="*/ 397 w 1460"/>
                  <a:gd name="T23" fmla="*/ 46 h 410"/>
                  <a:gd name="T24" fmla="*/ 401 w 1460"/>
                  <a:gd name="T25" fmla="*/ 144 h 410"/>
                  <a:gd name="T26" fmla="*/ 404 w 1460"/>
                  <a:gd name="T27" fmla="*/ 187 h 410"/>
                  <a:gd name="T28" fmla="*/ 439 w 1460"/>
                  <a:gd name="T29" fmla="*/ 369 h 410"/>
                  <a:gd name="T30" fmla="*/ 458 w 1460"/>
                  <a:gd name="T31" fmla="*/ 387 h 410"/>
                  <a:gd name="T32" fmla="*/ 479 w 1460"/>
                  <a:gd name="T33" fmla="*/ 373 h 410"/>
                  <a:gd name="T34" fmla="*/ 544 w 1460"/>
                  <a:gd name="T35" fmla="*/ 377 h 410"/>
                  <a:gd name="T36" fmla="*/ 562 w 1460"/>
                  <a:gd name="T37" fmla="*/ 390 h 410"/>
                  <a:gd name="T38" fmla="*/ 588 w 1460"/>
                  <a:gd name="T39" fmla="*/ 379 h 410"/>
                  <a:gd name="T40" fmla="*/ 602 w 1460"/>
                  <a:gd name="T41" fmla="*/ 377 h 410"/>
                  <a:gd name="T42" fmla="*/ 617 w 1460"/>
                  <a:gd name="T43" fmla="*/ 382 h 410"/>
                  <a:gd name="T44" fmla="*/ 625 w 1460"/>
                  <a:gd name="T45" fmla="*/ 373 h 410"/>
                  <a:gd name="T46" fmla="*/ 683 w 1460"/>
                  <a:gd name="T47" fmla="*/ 364 h 410"/>
                  <a:gd name="T48" fmla="*/ 702 w 1460"/>
                  <a:gd name="T49" fmla="*/ 364 h 410"/>
                  <a:gd name="T50" fmla="*/ 744 w 1460"/>
                  <a:gd name="T51" fmla="*/ 300 h 410"/>
                  <a:gd name="T52" fmla="*/ 758 w 1460"/>
                  <a:gd name="T53" fmla="*/ 302 h 410"/>
                  <a:gd name="T54" fmla="*/ 778 w 1460"/>
                  <a:gd name="T55" fmla="*/ 313 h 410"/>
                  <a:gd name="T56" fmla="*/ 801 w 1460"/>
                  <a:gd name="T57" fmla="*/ 324 h 410"/>
                  <a:gd name="T58" fmla="*/ 832 w 1460"/>
                  <a:gd name="T59" fmla="*/ 306 h 410"/>
                  <a:gd name="T60" fmla="*/ 843 w 1460"/>
                  <a:gd name="T61" fmla="*/ 355 h 410"/>
                  <a:gd name="T62" fmla="*/ 869 w 1460"/>
                  <a:gd name="T63" fmla="*/ 314 h 410"/>
                  <a:gd name="T64" fmla="*/ 881 w 1460"/>
                  <a:gd name="T65" fmla="*/ 272 h 410"/>
                  <a:gd name="T66" fmla="*/ 893 w 1460"/>
                  <a:gd name="T67" fmla="*/ 251 h 410"/>
                  <a:gd name="T68" fmla="*/ 930 w 1460"/>
                  <a:gd name="T69" fmla="*/ 231 h 410"/>
                  <a:gd name="T70" fmla="*/ 947 w 1460"/>
                  <a:gd name="T71" fmla="*/ 227 h 410"/>
                  <a:gd name="T72" fmla="*/ 968 w 1460"/>
                  <a:gd name="T73" fmla="*/ 261 h 410"/>
                  <a:gd name="T74" fmla="*/ 994 w 1460"/>
                  <a:gd name="T75" fmla="*/ 315 h 410"/>
                  <a:gd name="T76" fmla="*/ 1035 w 1460"/>
                  <a:gd name="T77" fmla="*/ 327 h 410"/>
                  <a:gd name="T78" fmla="*/ 1044 w 1460"/>
                  <a:gd name="T79" fmla="*/ 322 h 410"/>
                  <a:gd name="T80" fmla="*/ 1069 w 1460"/>
                  <a:gd name="T81" fmla="*/ 305 h 410"/>
                  <a:gd name="T82" fmla="*/ 1084 w 1460"/>
                  <a:gd name="T83" fmla="*/ 257 h 410"/>
                  <a:gd name="T84" fmla="*/ 1129 w 1460"/>
                  <a:gd name="T85" fmla="*/ 280 h 410"/>
                  <a:gd name="T86" fmla="*/ 1142 w 1460"/>
                  <a:gd name="T87" fmla="*/ 329 h 410"/>
                  <a:gd name="T88" fmla="*/ 1161 w 1460"/>
                  <a:gd name="T89" fmla="*/ 340 h 410"/>
                  <a:gd name="T90" fmla="*/ 1187 w 1460"/>
                  <a:gd name="T91" fmla="*/ 340 h 410"/>
                  <a:gd name="T92" fmla="*/ 1209 w 1460"/>
                  <a:gd name="T93" fmla="*/ 336 h 410"/>
                  <a:gd name="T94" fmla="*/ 1231 w 1460"/>
                  <a:gd name="T95" fmla="*/ 322 h 410"/>
                  <a:gd name="T96" fmla="*/ 1257 w 1460"/>
                  <a:gd name="T97" fmla="*/ 318 h 410"/>
                  <a:gd name="T98" fmla="*/ 1294 w 1460"/>
                  <a:gd name="T99" fmla="*/ 344 h 410"/>
                  <a:gd name="T100" fmla="*/ 1330 w 1460"/>
                  <a:gd name="T101" fmla="*/ 327 h 410"/>
                  <a:gd name="T102" fmla="*/ 1351 w 1460"/>
                  <a:gd name="T103" fmla="*/ 165 h 410"/>
                  <a:gd name="T104" fmla="*/ 1401 w 1460"/>
                  <a:gd name="T105" fmla="*/ 152 h 410"/>
                  <a:gd name="T106" fmla="*/ 1426 w 1460"/>
                  <a:gd name="T107" fmla="*/ 281 h 410"/>
                  <a:gd name="T108" fmla="*/ 1460 w 1460"/>
                  <a:gd name="T109" fmla="*/ 41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0" h="410">
                    <a:moveTo>
                      <a:pt x="0" y="410"/>
                    </a:moveTo>
                    <a:cubicBezTo>
                      <a:pt x="0" y="321"/>
                      <a:pt x="0" y="321"/>
                      <a:pt x="0" y="321"/>
                    </a:cubicBezTo>
                    <a:cubicBezTo>
                      <a:pt x="8" y="321"/>
                      <a:pt x="16" y="321"/>
                      <a:pt x="24" y="321"/>
                    </a:cubicBezTo>
                    <a:cubicBezTo>
                      <a:pt x="24" y="326"/>
                      <a:pt x="24" y="330"/>
                      <a:pt x="24" y="335"/>
                    </a:cubicBezTo>
                    <a:cubicBezTo>
                      <a:pt x="30" y="335"/>
                      <a:pt x="37" y="335"/>
                      <a:pt x="43" y="335"/>
                    </a:cubicBezTo>
                    <a:cubicBezTo>
                      <a:pt x="43" y="339"/>
                      <a:pt x="43" y="343"/>
                      <a:pt x="43" y="347"/>
                    </a:cubicBezTo>
                    <a:cubicBezTo>
                      <a:pt x="48" y="347"/>
                      <a:pt x="54" y="347"/>
                      <a:pt x="59" y="347"/>
                    </a:cubicBezTo>
                    <a:cubicBezTo>
                      <a:pt x="59" y="339"/>
                      <a:pt x="59" y="331"/>
                      <a:pt x="59" y="324"/>
                    </a:cubicBezTo>
                    <a:cubicBezTo>
                      <a:pt x="62" y="324"/>
                      <a:pt x="64" y="324"/>
                      <a:pt x="67" y="324"/>
                    </a:cubicBezTo>
                    <a:cubicBezTo>
                      <a:pt x="67" y="323"/>
                      <a:pt x="67" y="322"/>
                      <a:pt x="67" y="321"/>
                    </a:cubicBezTo>
                    <a:cubicBezTo>
                      <a:pt x="69" y="321"/>
                      <a:pt x="71" y="321"/>
                      <a:pt x="73" y="321"/>
                    </a:cubicBezTo>
                    <a:cubicBezTo>
                      <a:pt x="73" y="322"/>
                      <a:pt x="73" y="323"/>
                      <a:pt x="73" y="324"/>
                    </a:cubicBezTo>
                    <a:cubicBezTo>
                      <a:pt x="76" y="324"/>
                      <a:pt x="79" y="324"/>
                      <a:pt x="82" y="324"/>
                    </a:cubicBezTo>
                    <a:cubicBezTo>
                      <a:pt x="82" y="329"/>
                      <a:pt x="82" y="333"/>
                      <a:pt x="82" y="338"/>
                    </a:cubicBezTo>
                    <a:cubicBezTo>
                      <a:pt x="91" y="338"/>
                      <a:pt x="101" y="338"/>
                      <a:pt x="110" y="338"/>
                    </a:cubicBezTo>
                    <a:cubicBezTo>
                      <a:pt x="110" y="340"/>
                      <a:pt x="110" y="342"/>
                      <a:pt x="110" y="344"/>
                    </a:cubicBezTo>
                    <a:cubicBezTo>
                      <a:pt x="111" y="344"/>
                      <a:pt x="113" y="344"/>
                      <a:pt x="114" y="344"/>
                    </a:cubicBezTo>
                    <a:cubicBezTo>
                      <a:pt x="114" y="347"/>
                      <a:pt x="114" y="349"/>
                      <a:pt x="114" y="352"/>
                    </a:cubicBezTo>
                    <a:cubicBezTo>
                      <a:pt x="117" y="352"/>
                      <a:pt x="121" y="352"/>
                      <a:pt x="124" y="352"/>
                    </a:cubicBezTo>
                    <a:cubicBezTo>
                      <a:pt x="124" y="351"/>
                      <a:pt x="124" y="350"/>
                      <a:pt x="124" y="350"/>
                    </a:cubicBezTo>
                    <a:cubicBezTo>
                      <a:pt x="126" y="350"/>
                      <a:pt x="128" y="350"/>
                      <a:pt x="130" y="350"/>
                    </a:cubicBezTo>
                    <a:cubicBezTo>
                      <a:pt x="130" y="350"/>
                      <a:pt x="130" y="351"/>
                      <a:pt x="130" y="352"/>
                    </a:cubicBezTo>
                    <a:cubicBezTo>
                      <a:pt x="134" y="352"/>
                      <a:pt x="139" y="352"/>
                      <a:pt x="144" y="352"/>
                    </a:cubicBezTo>
                    <a:cubicBezTo>
                      <a:pt x="144" y="354"/>
                      <a:pt x="144" y="356"/>
                      <a:pt x="144" y="358"/>
                    </a:cubicBezTo>
                    <a:cubicBezTo>
                      <a:pt x="148" y="358"/>
                      <a:pt x="152" y="358"/>
                      <a:pt x="156" y="358"/>
                    </a:cubicBezTo>
                    <a:cubicBezTo>
                      <a:pt x="156" y="357"/>
                      <a:pt x="156" y="357"/>
                      <a:pt x="156" y="356"/>
                    </a:cubicBezTo>
                    <a:cubicBezTo>
                      <a:pt x="158" y="356"/>
                      <a:pt x="160" y="356"/>
                      <a:pt x="162" y="356"/>
                    </a:cubicBezTo>
                    <a:cubicBezTo>
                      <a:pt x="162" y="357"/>
                      <a:pt x="162" y="357"/>
                      <a:pt x="162" y="358"/>
                    </a:cubicBezTo>
                    <a:cubicBezTo>
                      <a:pt x="166" y="358"/>
                      <a:pt x="170" y="358"/>
                      <a:pt x="173" y="358"/>
                    </a:cubicBezTo>
                    <a:cubicBezTo>
                      <a:pt x="173" y="240"/>
                      <a:pt x="173" y="240"/>
                      <a:pt x="173" y="240"/>
                    </a:cubicBezTo>
                    <a:cubicBezTo>
                      <a:pt x="186" y="240"/>
                      <a:pt x="186" y="240"/>
                      <a:pt x="186" y="240"/>
                    </a:cubicBezTo>
                    <a:cubicBezTo>
                      <a:pt x="186" y="236"/>
                      <a:pt x="186" y="236"/>
                      <a:pt x="186" y="236"/>
                    </a:cubicBezTo>
                    <a:cubicBezTo>
                      <a:pt x="214" y="241"/>
                      <a:pt x="214" y="241"/>
                      <a:pt x="214" y="241"/>
                    </a:cubicBezTo>
                    <a:cubicBezTo>
                      <a:pt x="214" y="259"/>
                      <a:pt x="214" y="277"/>
                      <a:pt x="214" y="295"/>
                    </a:cubicBezTo>
                    <a:cubicBezTo>
                      <a:pt x="218" y="295"/>
                      <a:pt x="222" y="295"/>
                      <a:pt x="225" y="295"/>
                    </a:cubicBezTo>
                    <a:cubicBezTo>
                      <a:pt x="226" y="295"/>
                      <a:pt x="226" y="294"/>
                      <a:pt x="227" y="293"/>
                    </a:cubicBezTo>
                    <a:cubicBezTo>
                      <a:pt x="228" y="293"/>
                      <a:pt x="230" y="293"/>
                      <a:pt x="231" y="293"/>
                    </a:cubicBezTo>
                    <a:cubicBezTo>
                      <a:pt x="232" y="294"/>
                      <a:pt x="232" y="295"/>
                      <a:pt x="233" y="295"/>
                    </a:cubicBezTo>
                    <a:cubicBezTo>
                      <a:pt x="237" y="295"/>
                      <a:pt x="242" y="295"/>
                      <a:pt x="246" y="295"/>
                    </a:cubicBezTo>
                    <a:cubicBezTo>
                      <a:pt x="246" y="306"/>
                      <a:pt x="246" y="316"/>
                      <a:pt x="246" y="326"/>
                    </a:cubicBezTo>
                    <a:cubicBezTo>
                      <a:pt x="250" y="326"/>
                      <a:pt x="253" y="326"/>
                      <a:pt x="257" y="326"/>
                    </a:cubicBezTo>
                    <a:cubicBezTo>
                      <a:pt x="257" y="309"/>
                      <a:pt x="257" y="291"/>
                      <a:pt x="257" y="273"/>
                    </a:cubicBezTo>
                    <a:cubicBezTo>
                      <a:pt x="259" y="273"/>
                      <a:pt x="261" y="273"/>
                      <a:pt x="262" y="273"/>
                    </a:cubicBezTo>
                    <a:cubicBezTo>
                      <a:pt x="262" y="272"/>
                      <a:pt x="262" y="270"/>
                      <a:pt x="262" y="269"/>
                    </a:cubicBezTo>
                    <a:cubicBezTo>
                      <a:pt x="274" y="269"/>
                      <a:pt x="286" y="269"/>
                      <a:pt x="298" y="269"/>
                    </a:cubicBezTo>
                    <a:cubicBezTo>
                      <a:pt x="299" y="270"/>
                      <a:pt x="300" y="271"/>
                      <a:pt x="301" y="272"/>
                    </a:cubicBezTo>
                    <a:cubicBezTo>
                      <a:pt x="301" y="300"/>
                      <a:pt x="301" y="327"/>
                      <a:pt x="301" y="355"/>
                    </a:cubicBezTo>
                    <a:cubicBezTo>
                      <a:pt x="303" y="355"/>
                      <a:pt x="306" y="355"/>
                      <a:pt x="309" y="355"/>
                    </a:cubicBezTo>
                    <a:cubicBezTo>
                      <a:pt x="309" y="357"/>
                      <a:pt x="309" y="359"/>
                      <a:pt x="309" y="361"/>
                    </a:cubicBezTo>
                    <a:cubicBezTo>
                      <a:pt x="311" y="361"/>
                      <a:pt x="314" y="361"/>
                      <a:pt x="316" y="361"/>
                    </a:cubicBezTo>
                    <a:cubicBezTo>
                      <a:pt x="316" y="354"/>
                      <a:pt x="316" y="347"/>
                      <a:pt x="316" y="340"/>
                    </a:cubicBezTo>
                    <a:cubicBezTo>
                      <a:pt x="319" y="340"/>
                      <a:pt x="323" y="340"/>
                      <a:pt x="326" y="340"/>
                    </a:cubicBezTo>
                    <a:cubicBezTo>
                      <a:pt x="326" y="339"/>
                      <a:pt x="326" y="338"/>
                      <a:pt x="326" y="337"/>
                    </a:cubicBezTo>
                    <a:cubicBezTo>
                      <a:pt x="330" y="337"/>
                      <a:pt x="333" y="337"/>
                      <a:pt x="337" y="337"/>
                    </a:cubicBezTo>
                    <a:cubicBezTo>
                      <a:pt x="337" y="338"/>
                      <a:pt x="337" y="339"/>
                      <a:pt x="337" y="340"/>
                    </a:cubicBezTo>
                    <a:cubicBezTo>
                      <a:pt x="339" y="340"/>
                      <a:pt x="341" y="340"/>
                      <a:pt x="343" y="340"/>
                    </a:cubicBezTo>
                    <a:cubicBezTo>
                      <a:pt x="344" y="338"/>
                      <a:pt x="344" y="337"/>
                      <a:pt x="344" y="336"/>
                    </a:cubicBezTo>
                    <a:cubicBezTo>
                      <a:pt x="345" y="336"/>
                      <a:pt x="346" y="336"/>
                      <a:pt x="347" y="336"/>
                    </a:cubicBezTo>
                    <a:cubicBezTo>
                      <a:pt x="347" y="337"/>
                      <a:pt x="348" y="338"/>
                      <a:pt x="348" y="339"/>
                    </a:cubicBezTo>
                    <a:cubicBezTo>
                      <a:pt x="349" y="339"/>
                      <a:pt x="350" y="339"/>
                      <a:pt x="352" y="339"/>
                    </a:cubicBezTo>
                    <a:cubicBezTo>
                      <a:pt x="352" y="328"/>
                      <a:pt x="352" y="316"/>
                      <a:pt x="352" y="304"/>
                    </a:cubicBezTo>
                    <a:cubicBezTo>
                      <a:pt x="362" y="304"/>
                      <a:pt x="373" y="304"/>
                      <a:pt x="384" y="304"/>
                    </a:cubicBezTo>
                    <a:cubicBezTo>
                      <a:pt x="385" y="265"/>
                      <a:pt x="387" y="226"/>
                      <a:pt x="388" y="187"/>
                    </a:cubicBezTo>
                    <a:cubicBezTo>
                      <a:pt x="384" y="186"/>
                      <a:pt x="372" y="182"/>
                      <a:pt x="382" y="177"/>
                    </a:cubicBezTo>
                    <a:cubicBezTo>
                      <a:pt x="381" y="176"/>
                      <a:pt x="380" y="175"/>
                      <a:pt x="379" y="175"/>
                    </a:cubicBezTo>
                    <a:cubicBezTo>
                      <a:pt x="379" y="168"/>
                      <a:pt x="379" y="168"/>
                      <a:pt x="383" y="164"/>
                    </a:cubicBezTo>
                    <a:cubicBezTo>
                      <a:pt x="383" y="162"/>
                      <a:pt x="383" y="159"/>
                      <a:pt x="383" y="156"/>
                    </a:cubicBezTo>
                    <a:cubicBezTo>
                      <a:pt x="385" y="156"/>
                      <a:pt x="388" y="156"/>
                      <a:pt x="390" y="156"/>
                    </a:cubicBezTo>
                    <a:cubicBezTo>
                      <a:pt x="390" y="152"/>
                      <a:pt x="390" y="149"/>
                      <a:pt x="390" y="146"/>
                    </a:cubicBezTo>
                    <a:cubicBezTo>
                      <a:pt x="390" y="145"/>
                      <a:pt x="391" y="145"/>
                      <a:pt x="391" y="144"/>
                    </a:cubicBezTo>
                    <a:cubicBezTo>
                      <a:pt x="391" y="132"/>
                      <a:pt x="391" y="120"/>
                      <a:pt x="391" y="108"/>
                    </a:cubicBezTo>
                    <a:cubicBezTo>
                      <a:pt x="391" y="107"/>
                      <a:pt x="390" y="106"/>
                      <a:pt x="390" y="105"/>
                    </a:cubicBezTo>
                    <a:cubicBezTo>
                      <a:pt x="391" y="104"/>
                      <a:pt x="392" y="103"/>
                      <a:pt x="393" y="102"/>
                    </a:cubicBezTo>
                    <a:cubicBezTo>
                      <a:pt x="393" y="93"/>
                      <a:pt x="393" y="84"/>
                      <a:pt x="393" y="75"/>
                    </a:cubicBezTo>
                    <a:cubicBezTo>
                      <a:pt x="393" y="75"/>
                      <a:pt x="394" y="74"/>
                      <a:pt x="394" y="73"/>
                    </a:cubicBezTo>
                    <a:cubicBezTo>
                      <a:pt x="394" y="65"/>
                      <a:pt x="394" y="56"/>
                      <a:pt x="394" y="47"/>
                    </a:cubicBezTo>
                    <a:cubicBezTo>
                      <a:pt x="394" y="47"/>
                      <a:pt x="395" y="46"/>
                      <a:pt x="395" y="46"/>
                    </a:cubicBezTo>
                    <a:cubicBezTo>
                      <a:pt x="395" y="43"/>
                      <a:pt x="395" y="41"/>
                      <a:pt x="395" y="38"/>
                    </a:cubicBezTo>
                    <a:cubicBezTo>
                      <a:pt x="395" y="38"/>
                      <a:pt x="395" y="37"/>
                      <a:pt x="396" y="37"/>
                    </a:cubicBezTo>
                    <a:cubicBezTo>
                      <a:pt x="396" y="32"/>
                      <a:pt x="396" y="28"/>
                      <a:pt x="396" y="23"/>
                    </a:cubicBezTo>
                    <a:cubicBezTo>
                      <a:pt x="396" y="23"/>
                      <a:pt x="396" y="23"/>
                      <a:pt x="396" y="23"/>
                    </a:cubicBezTo>
                    <a:cubicBezTo>
                      <a:pt x="396" y="28"/>
                      <a:pt x="396" y="32"/>
                      <a:pt x="396" y="37"/>
                    </a:cubicBezTo>
                    <a:cubicBezTo>
                      <a:pt x="397" y="37"/>
                      <a:pt x="397" y="38"/>
                      <a:pt x="397" y="38"/>
                    </a:cubicBezTo>
                    <a:cubicBezTo>
                      <a:pt x="397" y="41"/>
                      <a:pt x="397" y="43"/>
                      <a:pt x="397" y="46"/>
                    </a:cubicBezTo>
                    <a:cubicBezTo>
                      <a:pt x="398" y="46"/>
                      <a:pt x="398" y="47"/>
                      <a:pt x="398" y="47"/>
                    </a:cubicBezTo>
                    <a:cubicBezTo>
                      <a:pt x="398" y="56"/>
                      <a:pt x="398" y="65"/>
                      <a:pt x="398" y="73"/>
                    </a:cubicBezTo>
                    <a:cubicBezTo>
                      <a:pt x="399" y="74"/>
                      <a:pt x="399" y="74"/>
                      <a:pt x="399" y="75"/>
                    </a:cubicBezTo>
                    <a:cubicBezTo>
                      <a:pt x="399" y="84"/>
                      <a:pt x="399" y="93"/>
                      <a:pt x="399" y="102"/>
                    </a:cubicBezTo>
                    <a:cubicBezTo>
                      <a:pt x="400" y="103"/>
                      <a:pt x="401" y="104"/>
                      <a:pt x="402" y="105"/>
                    </a:cubicBezTo>
                    <a:cubicBezTo>
                      <a:pt x="402" y="106"/>
                      <a:pt x="401" y="107"/>
                      <a:pt x="401" y="108"/>
                    </a:cubicBezTo>
                    <a:cubicBezTo>
                      <a:pt x="401" y="120"/>
                      <a:pt x="401" y="132"/>
                      <a:pt x="401" y="144"/>
                    </a:cubicBezTo>
                    <a:cubicBezTo>
                      <a:pt x="401" y="145"/>
                      <a:pt x="402" y="145"/>
                      <a:pt x="402" y="146"/>
                    </a:cubicBezTo>
                    <a:cubicBezTo>
                      <a:pt x="402" y="149"/>
                      <a:pt x="402" y="152"/>
                      <a:pt x="402" y="156"/>
                    </a:cubicBezTo>
                    <a:cubicBezTo>
                      <a:pt x="405" y="156"/>
                      <a:pt x="407" y="156"/>
                      <a:pt x="409" y="156"/>
                    </a:cubicBezTo>
                    <a:cubicBezTo>
                      <a:pt x="409" y="159"/>
                      <a:pt x="409" y="162"/>
                      <a:pt x="409" y="164"/>
                    </a:cubicBezTo>
                    <a:cubicBezTo>
                      <a:pt x="414" y="168"/>
                      <a:pt x="413" y="169"/>
                      <a:pt x="413" y="175"/>
                    </a:cubicBezTo>
                    <a:cubicBezTo>
                      <a:pt x="412" y="175"/>
                      <a:pt x="411" y="176"/>
                      <a:pt x="410" y="177"/>
                    </a:cubicBezTo>
                    <a:cubicBezTo>
                      <a:pt x="421" y="181"/>
                      <a:pt x="409" y="187"/>
                      <a:pt x="404" y="187"/>
                    </a:cubicBezTo>
                    <a:cubicBezTo>
                      <a:pt x="407" y="254"/>
                      <a:pt x="409" y="320"/>
                      <a:pt x="412" y="387"/>
                    </a:cubicBezTo>
                    <a:cubicBezTo>
                      <a:pt x="414" y="387"/>
                      <a:pt x="415" y="387"/>
                      <a:pt x="417" y="387"/>
                    </a:cubicBezTo>
                    <a:cubicBezTo>
                      <a:pt x="417" y="383"/>
                      <a:pt x="417" y="379"/>
                      <a:pt x="417" y="375"/>
                    </a:cubicBezTo>
                    <a:cubicBezTo>
                      <a:pt x="423" y="375"/>
                      <a:pt x="430" y="375"/>
                      <a:pt x="436" y="375"/>
                    </a:cubicBezTo>
                    <a:cubicBezTo>
                      <a:pt x="436" y="380"/>
                      <a:pt x="436" y="384"/>
                      <a:pt x="436" y="389"/>
                    </a:cubicBezTo>
                    <a:cubicBezTo>
                      <a:pt x="437" y="389"/>
                      <a:pt x="438" y="389"/>
                      <a:pt x="439" y="389"/>
                    </a:cubicBezTo>
                    <a:cubicBezTo>
                      <a:pt x="439" y="382"/>
                      <a:pt x="439" y="376"/>
                      <a:pt x="439" y="369"/>
                    </a:cubicBezTo>
                    <a:cubicBezTo>
                      <a:pt x="440" y="369"/>
                      <a:pt x="441" y="369"/>
                      <a:pt x="442" y="369"/>
                    </a:cubicBezTo>
                    <a:cubicBezTo>
                      <a:pt x="442" y="376"/>
                      <a:pt x="442" y="382"/>
                      <a:pt x="442" y="388"/>
                    </a:cubicBezTo>
                    <a:cubicBezTo>
                      <a:pt x="443" y="388"/>
                      <a:pt x="444" y="388"/>
                      <a:pt x="445" y="388"/>
                    </a:cubicBezTo>
                    <a:cubicBezTo>
                      <a:pt x="445" y="385"/>
                      <a:pt x="445" y="381"/>
                      <a:pt x="445" y="378"/>
                    </a:cubicBezTo>
                    <a:cubicBezTo>
                      <a:pt x="445" y="378"/>
                      <a:pt x="446" y="378"/>
                      <a:pt x="446" y="378"/>
                    </a:cubicBezTo>
                    <a:cubicBezTo>
                      <a:pt x="446" y="381"/>
                      <a:pt x="446" y="384"/>
                      <a:pt x="446" y="388"/>
                    </a:cubicBezTo>
                    <a:cubicBezTo>
                      <a:pt x="450" y="388"/>
                      <a:pt x="454" y="388"/>
                      <a:pt x="458" y="387"/>
                    </a:cubicBezTo>
                    <a:cubicBezTo>
                      <a:pt x="458" y="384"/>
                      <a:pt x="458" y="380"/>
                      <a:pt x="458" y="376"/>
                    </a:cubicBezTo>
                    <a:cubicBezTo>
                      <a:pt x="460" y="376"/>
                      <a:pt x="463" y="376"/>
                      <a:pt x="465" y="376"/>
                    </a:cubicBezTo>
                    <a:cubicBezTo>
                      <a:pt x="465" y="375"/>
                      <a:pt x="465" y="374"/>
                      <a:pt x="465" y="373"/>
                    </a:cubicBezTo>
                    <a:cubicBezTo>
                      <a:pt x="468" y="373"/>
                      <a:pt x="471" y="373"/>
                      <a:pt x="473" y="373"/>
                    </a:cubicBezTo>
                    <a:cubicBezTo>
                      <a:pt x="473" y="374"/>
                      <a:pt x="473" y="374"/>
                      <a:pt x="473" y="375"/>
                    </a:cubicBezTo>
                    <a:cubicBezTo>
                      <a:pt x="475" y="375"/>
                      <a:pt x="477" y="375"/>
                      <a:pt x="479" y="375"/>
                    </a:cubicBezTo>
                    <a:cubicBezTo>
                      <a:pt x="479" y="374"/>
                      <a:pt x="479" y="374"/>
                      <a:pt x="479" y="373"/>
                    </a:cubicBezTo>
                    <a:cubicBezTo>
                      <a:pt x="497" y="373"/>
                      <a:pt x="515" y="373"/>
                      <a:pt x="533" y="373"/>
                    </a:cubicBezTo>
                    <a:cubicBezTo>
                      <a:pt x="533" y="372"/>
                      <a:pt x="533" y="371"/>
                      <a:pt x="533" y="370"/>
                    </a:cubicBezTo>
                    <a:cubicBezTo>
                      <a:pt x="534" y="370"/>
                      <a:pt x="536" y="370"/>
                      <a:pt x="537" y="370"/>
                    </a:cubicBezTo>
                    <a:cubicBezTo>
                      <a:pt x="537" y="371"/>
                      <a:pt x="537" y="372"/>
                      <a:pt x="537" y="373"/>
                    </a:cubicBezTo>
                    <a:cubicBezTo>
                      <a:pt x="538" y="373"/>
                      <a:pt x="540" y="373"/>
                      <a:pt x="541" y="373"/>
                    </a:cubicBezTo>
                    <a:cubicBezTo>
                      <a:pt x="541" y="374"/>
                      <a:pt x="541" y="376"/>
                      <a:pt x="541" y="377"/>
                    </a:cubicBezTo>
                    <a:cubicBezTo>
                      <a:pt x="542" y="377"/>
                      <a:pt x="543" y="377"/>
                      <a:pt x="544" y="377"/>
                    </a:cubicBezTo>
                    <a:cubicBezTo>
                      <a:pt x="544" y="377"/>
                      <a:pt x="544" y="376"/>
                      <a:pt x="544" y="375"/>
                    </a:cubicBezTo>
                    <a:cubicBezTo>
                      <a:pt x="545" y="375"/>
                      <a:pt x="546" y="375"/>
                      <a:pt x="547" y="375"/>
                    </a:cubicBezTo>
                    <a:cubicBezTo>
                      <a:pt x="547" y="376"/>
                      <a:pt x="547" y="377"/>
                      <a:pt x="547" y="377"/>
                    </a:cubicBezTo>
                    <a:cubicBezTo>
                      <a:pt x="550" y="377"/>
                      <a:pt x="553" y="377"/>
                      <a:pt x="556" y="377"/>
                    </a:cubicBezTo>
                    <a:cubicBezTo>
                      <a:pt x="556" y="376"/>
                      <a:pt x="556" y="375"/>
                      <a:pt x="556" y="374"/>
                    </a:cubicBezTo>
                    <a:cubicBezTo>
                      <a:pt x="558" y="374"/>
                      <a:pt x="560" y="374"/>
                      <a:pt x="562" y="374"/>
                    </a:cubicBezTo>
                    <a:cubicBezTo>
                      <a:pt x="562" y="379"/>
                      <a:pt x="562" y="385"/>
                      <a:pt x="562" y="390"/>
                    </a:cubicBezTo>
                    <a:cubicBezTo>
                      <a:pt x="563" y="390"/>
                      <a:pt x="563" y="390"/>
                      <a:pt x="564" y="390"/>
                    </a:cubicBezTo>
                    <a:cubicBezTo>
                      <a:pt x="564" y="389"/>
                      <a:pt x="564" y="387"/>
                      <a:pt x="564" y="386"/>
                    </a:cubicBezTo>
                    <a:cubicBezTo>
                      <a:pt x="565" y="386"/>
                      <a:pt x="567" y="386"/>
                      <a:pt x="568" y="386"/>
                    </a:cubicBezTo>
                    <a:cubicBezTo>
                      <a:pt x="568" y="387"/>
                      <a:pt x="568" y="389"/>
                      <a:pt x="568" y="390"/>
                    </a:cubicBezTo>
                    <a:cubicBezTo>
                      <a:pt x="571" y="390"/>
                      <a:pt x="575" y="390"/>
                      <a:pt x="578" y="390"/>
                    </a:cubicBezTo>
                    <a:cubicBezTo>
                      <a:pt x="578" y="382"/>
                      <a:pt x="578" y="382"/>
                      <a:pt x="578" y="382"/>
                    </a:cubicBezTo>
                    <a:cubicBezTo>
                      <a:pt x="588" y="379"/>
                      <a:pt x="588" y="379"/>
                      <a:pt x="588" y="379"/>
                    </a:cubicBezTo>
                    <a:cubicBezTo>
                      <a:pt x="588" y="374"/>
                      <a:pt x="589" y="368"/>
                      <a:pt x="589" y="362"/>
                    </a:cubicBezTo>
                    <a:cubicBezTo>
                      <a:pt x="590" y="362"/>
                      <a:pt x="591" y="362"/>
                      <a:pt x="592" y="362"/>
                    </a:cubicBezTo>
                    <a:cubicBezTo>
                      <a:pt x="592" y="368"/>
                      <a:pt x="593" y="374"/>
                      <a:pt x="593" y="379"/>
                    </a:cubicBezTo>
                    <a:cubicBezTo>
                      <a:pt x="594" y="379"/>
                      <a:pt x="596" y="379"/>
                      <a:pt x="597" y="379"/>
                    </a:cubicBezTo>
                    <a:cubicBezTo>
                      <a:pt x="597" y="374"/>
                      <a:pt x="597" y="368"/>
                      <a:pt x="598" y="362"/>
                    </a:cubicBezTo>
                    <a:cubicBezTo>
                      <a:pt x="599" y="362"/>
                      <a:pt x="600" y="362"/>
                      <a:pt x="601" y="362"/>
                    </a:cubicBezTo>
                    <a:cubicBezTo>
                      <a:pt x="601" y="367"/>
                      <a:pt x="602" y="372"/>
                      <a:pt x="602" y="377"/>
                    </a:cubicBezTo>
                    <a:cubicBezTo>
                      <a:pt x="603" y="377"/>
                      <a:pt x="604" y="377"/>
                      <a:pt x="606" y="377"/>
                    </a:cubicBezTo>
                    <a:cubicBezTo>
                      <a:pt x="606" y="378"/>
                      <a:pt x="606" y="378"/>
                      <a:pt x="606" y="379"/>
                    </a:cubicBezTo>
                    <a:cubicBezTo>
                      <a:pt x="607" y="379"/>
                      <a:pt x="609" y="379"/>
                      <a:pt x="610" y="379"/>
                    </a:cubicBezTo>
                    <a:cubicBezTo>
                      <a:pt x="610" y="378"/>
                      <a:pt x="610" y="378"/>
                      <a:pt x="610" y="377"/>
                    </a:cubicBezTo>
                    <a:cubicBezTo>
                      <a:pt x="612" y="377"/>
                      <a:pt x="613" y="377"/>
                      <a:pt x="615" y="377"/>
                    </a:cubicBezTo>
                    <a:cubicBezTo>
                      <a:pt x="615" y="379"/>
                      <a:pt x="615" y="380"/>
                      <a:pt x="615" y="381"/>
                    </a:cubicBezTo>
                    <a:cubicBezTo>
                      <a:pt x="616" y="382"/>
                      <a:pt x="617" y="382"/>
                      <a:pt x="617" y="382"/>
                    </a:cubicBezTo>
                    <a:cubicBezTo>
                      <a:pt x="617" y="383"/>
                      <a:pt x="617" y="384"/>
                      <a:pt x="617" y="385"/>
                    </a:cubicBezTo>
                    <a:cubicBezTo>
                      <a:pt x="617" y="385"/>
                      <a:pt x="617" y="385"/>
                      <a:pt x="617" y="385"/>
                    </a:cubicBezTo>
                    <a:cubicBezTo>
                      <a:pt x="617" y="387"/>
                      <a:pt x="617" y="389"/>
                      <a:pt x="617" y="391"/>
                    </a:cubicBezTo>
                    <a:cubicBezTo>
                      <a:pt x="620" y="391"/>
                      <a:pt x="624" y="391"/>
                      <a:pt x="628" y="391"/>
                    </a:cubicBezTo>
                    <a:cubicBezTo>
                      <a:pt x="628" y="386"/>
                      <a:pt x="628" y="381"/>
                      <a:pt x="628" y="375"/>
                    </a:cubicBezTo>
                    <a:cubicBezTo>
                      <a:pt x="627" y="375"/>
                      <a:pt x="626" y="375"/>
                      <a:pt x="625" y="375"/>
                    </a:cubicBezTo>
                    <a:cubicBezTo>
                      <a:pt x="625" y="374"/>
                      <a:pt x="625" y="374"/>
                      <a:pt x="625" y="373"/>
                    </a:cubicBezTo>
                    <a:cubicBezTo>
                      <a:pt x="627" y="373"/>
                      <a:pt x="629" y="373"/>
                      <a:pt x="630" y="373"/>
                    </a:cubicBezTo>
                    <a:cubicBezTo>
                      <a:pt x="630" y="370"/>
                      <a:pt x="630" y="368"/>
                      <a:pt x="630" y="365"/>
                    </a:cubicBezTo>
                    <a:cubicBezTo>
                      <a:pt x="643" y="365"/>
                      <a:pt x="656" y="365"/>
                      <a:pt x="668" y="365"/>
                    </a:cubicBezTo>
                    <a:cubicBezTo>
                      <a:pt x="668" y="368"/>
                      <a:pt x="668" y="370"/>
                      <a:pt x="668" y="373"/>
                    </a:cubicBezTo>
                    <a:cubicBezTo>
                      <a:pt x="672" y="373"/>
                      <a:pt x="676" y="373"/>
                      <a:pt x="679" y="372"/>
                    </a:cubicBezTo>
                    <a:cubicBezTo>
                      <a:pt x="679" y="370"/>
                      <a:pt x="679" y="367"/>
                      <a:pt x="679" y="364"/>
                    </a:cubicBezTo>
                    <a:cubicBezTo>
                      <a:pt x="681" y="364"/>
                      <a:pt x="682" y="364"/>
                      <a:pt x="683" y="364"/>
                    </a:cubicBezTo>
                    <a:cubicBezTo>
                      <a:pt x="683" y="360"/>
                      <a:pt x="683" y="355"/>
                      <a:pt x="683" y="350"/>
                    </a:cubicBezTo>
                    <a:cubicBezTo>
                      <a:pt x="685" y="350"/>
                      <a:pt x="687" y="350"/>
                      <a:pt x="688" y="350"/>
                    </a:cubicBezTo>
                    <a:cubicBezTo>
                      <a:pt x="689" y="350"/>
                      <a:pt x="689" y="349"/>
                      <a:pt x="690" y="349"/>
                    </a:cubicBezTo>
                    <a:cubicBezTo>
                      <a:pt x="691" y="349"/>
                      <a:pt x="693" y="349"/>
                      <a:pt x="695" y="349"/>
                    </a:cubicBezTo>
                    <a:cubicBezTo>
                      <a:pt x="695" y="349"/>
                      <a:pt x="696" y="350"/>
                      <a:pt x="696" y="350"/>
                    </a:cubicBezTo>
                    <a:cubicBezTo>
                      <a:pt x="698" y="350"/>
                      <a:pt x="700" y="350"/>
                      <a:pt x="702" y="350"/>
                    </a:cubicBezTo>
                    <a:cubicBezTo>
                      <a:pt x="702" y="355"/>
                      <a:pt x="702" y="359"/>
                      <a:pt x="702" y="364"/>
                    </a:cubicBezTo>
                    <a:cubicBezTo>
                      <a:pt x="707" y="364"/>
                      <a:pt x="712" y="364"/>
                      <a:pt x="717" y="364"/>
                    </a:cubicBezTo>
                    <a:cubicBezTo>
                      <a:pt x="717" y="362"/>
                      <a:pt x="717" y="360"/>
                      <a:pt x="717" y="358"/>
                    </a:cubicBezTo>
                    <a:cubicBezTo>
                      <a:pt x="718" y="358"/>
                      <a:pt x="718" y="358"/>
                      <a:pt x="719" y="358"/>
                    </a:cubicBezTo>
                    <a:cubicBezTo>
                      <a:pt x="719" y="360"/>
                      <a:pt x="719" y="362"/>
                      <a:pt x="719" y="364"/>
                    </a:cubicBezTo>
                    <a:cubicBezTo>
                      <a:pt x="725" y="364"/>
                      <a:pt x="725" y="364"/>
                      <a:pt x="725" y="364"/>
                    </a:cubicBezTo>
                    <a:cubicBezTo>
                      <a:pt x="725" y="300"/>
                      <a:pt x="725" y="300"/>
                      <a:pt x="725" y="300"/>
                    </a:cubicBezTo>
                    <a:cubicBezTo>
                      <a:pt x="744" y="300"/>
                      <a:pt x="744" y="300"/>
                      <a:pt x="744" y="300"/>
                    </a:cubicBezTo>
                    <a:cubicBezTo>
                      <a:pt x="744" y="295"/>
                      <a:pt x="744" y="295"/>
                      <a:pt x="744" y="295"/>
                    </a:cubicBezTo>
                    <a:cubicBezTo>
                      <a:pt x="747" y="295"/>
                      <a:pt x="747" y="295"/>
                      <a:pt x="747" y="295"/>
                    </a:cubicBezTo>
                    <a:cubicBezTo>
                      <a:pt x="747" y="298"/>
                      <a:pt x="747" y="298"/>
                      <a:pt x="747" y="298"/>
                    </a:cubicBezTo>
                    <a:cubicBezTo>
                      <a:pt x="756" y="298"/>
                      <a:pt x="756" y="298"/>
                      <a:pt x="756" y="298"/>
                    </a:cubicBezTo>
                    <a:cubicBezTo>
                      <a:pt x="756" y="295"/>
                      <a:pt x="756" y="295"/>
                      <a:pt x="756" y="295"/>
                    </a:cubicBezTo>
                    <a:cubicBezTo>
                      <a:pt x="758" y="295"/>
                      <a:pt x="758" y="295"/>
                      <a:pt x="758" y="295"/>
                    </a:cubicBezTo>
                    <a:cubicBezTo>
                      <a:pt x="758" y="302"/>
                      <a:pt x="758" y="302"/>
                      <a:pt x="758" y="302"/>
                    </a:cubicBezTo>
                    <a:cubicBezTo>
                      <a:pt x="761" y="302"/>
                      <a:pt x="761" y="302"/>
                      <a:pt x="761" y="302"/>
                    </a:cubicBezTo>
                    <a:cubicBezTo>
                      <a:pt x="761" y="308"/>
                      <a:pt x="761" y="308"/>
                      <a:pt x="761" y="308"/>
                    </a:cubicBezTo>
                    <a:cubicBezTo>
                      <a:pt x="772" y="308"/>
                      <a:pt x="772" y="308"/>
                      <a:pt x="772" y="308"/>
                    </a:cubicBezTo>
                    <a:cubicBezTo>
                      <a:pt x="772" y="323"/>
                      <a:pt x="772" y="323"/>
                      <a:pt x="772" y="323"/>
                    </a:cubicBezTo>
                    <a:cubicBezTo>
                      <a:pt x="773" y="323"/>
                      <a:pt x="773" y="323"/>
                      <a:pt x="773" y="323"/>
                    </a:cubicBezTo>
                    <a:cubicBezTo>
                      <a:pt x="773" y="313"/>
                      <a:pt x="773" y="313"/>
                      <a:pt x="773" y="313"/>
                    </a:cubicBezTo>
                    <a:cubicBezTo>
                      <a:pt x="778" y="313"/>
                      <a:pt x="778" y="313"/>
                      <a:pt x="778" y="313"/>
                    </a:cubicBezTo>
                    <a:cubicBezTo>
                      <a:pt x="778" y="330"/>
                      <a:pt x="778" y="330"/>
                      <a:pt x="778" y="330"/>
                    </a:cubicBezTo>
                    <a:cubicBezTo>
                      <a:pt x="793" y="330"/>
                      <a:pt x="793" y="330"/>
                      <a:pt x="793" y="330"/>
                    </a:cubicBezTo>
                    <a:cubicBezTo>
                      <a:pt x="793" y="324"/>
                      <a:pt x="793" y="324"/>
                      <a:pt x="793" y="324"/>
                    </a:cubicBezTo>
                    <a:cubicBezTo>
                      <a:pt x="799" y="324"/>
                      <a:pt x="799" y="324"/>
                      <a:pt x="799" y="324"/>
                    </a:cubicBezTo>
                    <a:cubicBezTo>
                      <a:pt x="799" y="332"/>
                      <a:pt x="799" y="332"/>
                      <a:pt x="799" y="332"/>
                    </a:cubicBezTo>
                    <a:cubicBezTo>
                      <a:pt x="801" y="332"/>
                      <a:pt x="801" y="332"/>
                      <a:pt x="801" y="332"/>
                    </a:cubicBezTo>
                    <a:cubicBezTo>
                      <a:pt x="801" y="324"/>
                      <a:pt x="801" y="324"/>
                      <a:pt x="801" y="324"/>
                    </a:cubicBezTo>
                    <a:cubicBezTo>
                      <a:pt x="808" y="324"/>
                      <a:pt x="808" y="324"/>
                      <a:pt x="808" y="324"/>
                    </a:cubicBezTo>
                    <a:cubicBezTo>
                      <a:pt x="808" y="306"/>
                      <a:pt x="808" y="306"/>
                      <a:pt x="808" y="306"/>
                    </a:cubicBezTo>
                    <a:cubicBezTo>
                      <a:pt x="812" y="306"/>
                      <a:pt x="812" y="306"/>
                      <a:pt x="812" y="306"/>
                    </a:cubicBezTo>
                    <a:cubicBezTo>
                      <a:pt x="817" y="286"/>
                      <a:pt x="817" y="286"/>
                      <a:pt x="817" y="286"/>
                    </a:cubicBezTo>
                    <a:cubicBezTo>
                      <a:pt x="822" y="286"/>
                      <a:pt x="822" y="286"/>
                      <a:pt x="822" y="286"/>
                    </a:cubicBezTo>
                    <a:cubicBezTo>
                      <a:pt x="828" y="306"/>
                      <a:pt x="828" y="306"/>
                      <a:pt x="828" y="306"/>
                    </a:cubicBezTo>
                    <a:cubicBezTo>
                      <a:pt x="832" y="306"/>
                      <a:pt x="832" y="306"/>
                      <a:pt x="832" y="306"/>
                    </a:cubicBezTo>
                    <a:cubicBezTo>
                      <a:pt x="832" y="336"/>
                      <a:pt x="832" y="336"/>
                      <a:pt x="832" y="336"/>
                    </a:cubicBezTo>
                    <a:cubicBezTo>
                      <a:pt x="835" y="336"/>
                      <a:pt x="835" y="336"/>
                      <a:pt x="835" y="336"/>
                    </a:cubicBezTo>
                    <a:cubicBezTo>
                      <a:pt x="835" y="357"/>
                      <a:pt x="835" y="357"/>
                      <a:pt x="835" y="357"/>
                    </a:cubicBezTo>
                    <a:cubicBezTo>
                      <a:pt x="837" y="357"/>
                      <a:pt x="837" y="357"/>
                      <a:pt x="837" y="357"/>
                    </a:cubicBezTo>
                    <a:cubicBezTo>
                      <a:pt x="837" y="350"/>
                      <a:pt x="837" y="350"/>
                      <a:pt x="837" y="350"/>
                    </a:cubicBezTo>
                    <a:cubicBezTo>
                      <a:pt x="840" y="355"/>
                      <a:pt x="840" y="355"/>
                      <a:pt x="840" y="355"/>
                    </a:cubicBezTo>
                    <a:cubicBezTo>
                      <a:pt x="843" y="355"/>
                      <a:pt x="843" y="355"/>
                      <a:pt x="843" y="355"/>
                    </a:cubicBezTo>
                    <a:cubicBezTo>
                      <a:pt x="843" y="315"/>
                      <a:pt x="843" y="315"/>
                      <a:pt x="843" y="315"/>
                    </a:cubicBezTo>
                    <a:cubicBezTo>
                      <a:pt x="857" y="315"/>
                      <a:pt x="857" y="315"/>
                      <a:pt x="857" y="315"/>
                    </a:cubicBezTo>
                    <a:cubicBezTo>
                      <a:pt x="863" y="322"/>
                      <a:pt x="863" y="322"/>
                      <a:pt x="863" y="322"/>
                    </a:cubicBezTo>
                    <a:cubicBezTo>
                      <a:pt x="863" y="315"/>
                      <a:pt x="863" y="315"/>
                      <a:pt x="863" y="315"/>
                    </a:cubicBezTo>
                    <a:cubicBezTo>
                      <a:pt x="864" y="315"/>
                      <a:pt x="864" y="315"/>
                      <a:pt x="864" y="315"/>
                    </a:cubicBezTo>
                    <a:cubicBezTo>
                      <a:pt x="864" y="314"/>
                      <a:pt x="864" y="314"/>
                      <a:pt x="864" y="314"/>
                    </a:cubicBezTo>
                    <a:cubicBezTo>
                      <a:pt x="869" y="314"/>
                      <a:pt x="869" y="314"/>
                      <a:pt x="869" y="314"/>
                    </a:cubicBezTo>
                    <a:cubicBezTo>
                      <a:pt x="869" y="303"/>
                      <a:pt x="869" y="303"/>
                      <a:pt x="869" y="303"/>
                    </a:cubicBezTo>
                    <a:cubicBezTo>
                      <a:pt x="872" y="303"/>
                      <a:pt x="872" y="303"/>
                      <a:pt x="872" y="303"/>
                    </a:cubicBezTo>
                    <a:cubicBezTo>
                      <a:pt x="872" y="297"/>
                      <a:pt x="872" y="297"/>
                      <a:pt x="872" y="297"/>
                    </a:cubicBezTo>
                    <a:cubicBezTo>
                      <a:pt x="873" y="297"/>
                      <a:pt x="873" y="297"/>
                      <a:pt x="873" y="297"/>
                    </a:cubicBezTo>
                    <a:cubicBezTo>
                      <a:pt x="873" y="286"/>
                      <a:pt x="873" y="286"/>
                      <a:pt x="873" y="286"/>
                    </a:cubicBezTo>
                    <a:cubicBezTo>
                      <a:pt x="881" y="286"/>
                      <a:pt x="881" y="286"/>
                      <a:pt x="881" y="286"/>
                    </a:cubicBezTo>
                    <a:cubicBezTo>
                      <a:pt x="881" y="272"/>
                      <a:pt x="881" y="272"/>
                      <a:pt x="881" y="272"/>
                    </a:cubicBezTo>
                    <a:cubicBezTo>
                      <a:pt x="885" y="272"/>
                      <a:pt x="885" y="272"/>
                      <a:pt x="885" y="272"/>
                    </a:cubicBezTo>
                    <a:cubicBezTo>
                      <a:pt x="885" y="269"/>
                      <a:pt x="885" y="269"/>
                      <a:pt x="885" y="269"/>
                    </a:cubicBezTo>
                    <a:cubicBezTo>
                      <a:pt x="888" y="269"/>
                      <a:pt x="888" y="269"/>
                      <a:pt x="888" y="269"/>
                    </a:cubicBezTo>
                    <a:cubicBezTo>
                      <a:pt x="888" y="255"/>
                      <a:pt x="888" y="255"/>
                      <a:pt x="888" y="255"/>
                    </a:cubicBezTo>
                    <a:cubicBezTo>
                      <a:pt x="890" y="255"/>
                      <a:pt x="890" y="255"/>
                      <a:pt x="890" y="255"/>
                    </a:cubicBezTo>
                    <a:cubicBezTo>
                      <a:pt x="890" y="251"/>
                      <a:pt x="890" y="251"/>
                      <a:pt x="890" y="251"/>
                    </a:cubicBezTo>
                    <a:cubicBezTo>
                      <a:pt x="893" y="251"/>
                      <a:pt x="893" y="251"/>
                      <a:pt x="893" y="251"/>
                    </a:cubicBezTo>
                    <a:cubicBezTo>
                      <a:pt x="893" y="237"/>
                      <a:pt x="893" y="237"/>
                      <a:pt x="893" y="237"/>
                    </a:cubicBezTo>
                    <a:cubicBezTo>
                      <a:pt x="906" y="237"/>
                      <a:pt x="906" y="237"/>
                      <a:pt x="906" y="237"/>
                    </a:cubicBezTo>
                    <a:cubicBezTo>
                      <a:pt x="906" y="231"/>
                      <a:pt x="906" y="231"/>
                      <a:pt x="906" y="231"/>
                    </a:cubicBezTo>
                    <a:cubicBezTo>
                      <a:pt x="921" y="231"/>
                      <a:pt x="921" y="231"/>
                      <a:pt x="921" y="231"/>
                    </a:cubicBezTo>
                    <a:cubicBezTo>
                      <a:pt x="921" y="227"/>
                      <a:pt x="921" y="227"/>
                      <a:pt x="921" y="227"/>
                    </a:cubicBezTo>
                    <a:cubicBezTo>
                      <a:pt x="930" y="227"/>
                      <a:pt x="930" y="227"/>
                      <a:pt x="930" y="227"/>
                    </a:cubicBezTo>
                    <a:cubicBezTo>
                      <a:pt x="930" y="231"/>
                      <a:pt x="930" y="231"/>
                      <a:pt x="930" y="231"/>
                    </a:cubicBezTo>
                    <a:cubicBezTo>
                      <a:pt x="932" y="231"/>
                      <a:pt x="932" y="231"/>
                      <a:pt x="932" y="231"/>
                    </a:cubicBezTo>
                    <a:cubicBezTo>
                      <a:pt x="932" y="229"/>
                      <a:pt x="932" y="229"/>
                      <a:pt x="932" y="229"/>
                    </a:cubicBezTo>
                    <a:cubicBezTo>
                      <a:pt x="937" y="229"/>
                      <a:pt x="937" y="229"/>
                      <a:pt x="937" y="229"/>
                    </a:cubicBezTo>
                    <a:cubicBezTo>
                      <a:pt x="937" y="231"/>
                      <a:pt x="937" y="231"/>
                      <a:pt x="937" y="231"/>
                    </a:cubicBezTo>
                    <a:cubicBezTo>
                      <a:pt x="940" y="231"/>
                      <a:pt x="940" y="231"/>
                      <a:pt x="940" y="231"/>
                    </a:cubicBezTo>
                    <a:cubicBezTo>
                      <a:pt x="940" y="227"/>
                      <a:pt x="940" y="227"/>
                      <a:pt x="940" y="227"/>
                    </a:cubicBezTo>
                    <a:cubicBezTo>
                      <a:pt x="947" y="227"/>
                      <a:pt x="947" y="227"/>
                      <a:pt x="947" y="227"/>
                    </a:cubicBezTo>
                    <a:cubicBezTo>
                      <a:pt x="947" y="231"/>
                      <a:pt x="947" y="231"/>
                      <a:pt x="947" y="231"/>
                    </a:cubicBezTo>
                    <a:cubicBezTo>
                      <a:pt x="958" y="231"/>
                      <a:pt x="958" y="231"/>
                      <a:pt x="958" y="231"/>
                    </a:cubicBezTo>
                    <a:cubicBezTo>
                      <a:pt x="958" y="238"/>
                      <a:pt x="958" y="238"/>
                      <a:pt x="958" y="238"/>
                    </a:cubicBezTo>
                    <a:cubicBezTo>
                      <a:pt x="965" y="238"/>
                      <a:pt x="965" y="238"/>
                      <a:pt x="965" y="238"/>
                    </a:cubicBezTo>
                    <a:cubicBezTo>
                      <a:pt x="965" y="276"/>
                      <a:pt x="965" y="276"/>
                      <a:pt x="965" y="276"/>
                    </a:cubicBezTo>
                    <a:cubicBezTo>
                      <a:pt x="968" y="276"/>
                      <a:pt x="968" y="276"/>
                      <a:pt x="968" y="276"/>
                    </a:cubicBezTo>
                    <a:cubicBezTo>
                      <a:pt x="968" y="261"/>
                      <a:pt x="968" y="261"/>
                      <a:pt x="968" y="261"/>
                    </a:cubicBezTo>
                    <a:cubicBezTo>
                      <a:pt x="987" y="261"/>
                      <a:pt x="987" y="261"/>
                      <a:pt x="987" y="261"/>
                    </a:cubicBezTo>
                    <a:cubicBezTo>
                      <a:pt x="987" y="276"/>
                      <a:pt x="987" y="276"/>
                      <a:pt x="987" y="276"/>
                    </a:cubicBezTo>
                    <a:cubicBezTo>
                      <a:pt x="989" y="276"/>
                      <a:pt x="989" y="276"/>
                      <a:pt x="989" y="276"/>
                    </a:cubicBezTo>
                    <a:cubicBezTo>
                      <a:pt x="989" y="316"/>
                      <a:pt x="989" y="316"/>
                      <a:pt x="989" y="316"/>
                    </a:cubicBezTo>
                    <a:cubicBezTo>
                      <a:pt x="992" y="315"/>
                      <a:pt x="992" y="315"/>
                      <a:pt x="992" y="315"/>
                    </a:cubicBezTo>
                    <a:cubicBezTo>
                      <a:pt x="993" y="283"/>
                      <a:pt x="993" y="283"/>
                      <a:pt x="993" y="283"/>
                    </a:cubicBezTo>
                    <a:cubicBezTo>
                      <a:pt x="994" y="315"/>
                      <a:pt x="994" y="315"/>
                      <a:pt x="994" y="315"/>
                    </a:cubicBezTo>
                    <a:cubicBezTo>
                      <a:pt x="997" y="316"/>
                      <a:pt x="997" y="316"/>
                      <a:pt x="997" y="316"/>
                    </a:cubicBezTo>
                    <a:cubicBezTo>
                      <a:pt x="1000" y="335"/>
                      <a:pt x="1000" y="335"/>
                      <a:pt x="1000" y="335"/>
                    </a:cubicBezTo>
                    <a:cubicBezTo>
                      <a:pt x="1008" y="340"/>
                      <a:pt x="1008" y="340"/>
                      <a:pt x="1008" y="340"/>
                    </a:cubicBezTo>
                    <a:cubicBezTo>
                      <a:pt x="1008" y="332"/>
                      <a:pt x="1008" y="332"/>
                      <a:pt x="1008" y="332"/>
                    </a:cubicBezTo>
                    <a:cubicBezTo>
                      <a:pt x="1011" y="332"/>
                      <a:pt x="1011" y="332"/>
                      <a:pt x="1011" y="332"/>
                    </a:cubicBezTo>
                    <a:cubicBezTo>
                      <a:pt x="1011" y="327"/>
                      <a:pt x="1011" y="327"/>
                      <a:pt x="1011" y="327"/>
                    </a:cubicBezTo>
                    <a:cubicBezTo>
                      <a:pt x="1035" y="327"/>
                      <a:pt x="1035" y="327"/>
                      <a:pt x="1035" y="327"/>
                    </a:cubicBezTo>
                    <a:cubicBezTo>
                      <a:pt x="1035" y="329"/>
                      <a:pt x="1035" y="329"/>
                      <a:pt x="1035" y="329"/>
                    </a:cubicBezTo>
                    <a:cubicBezTo>
                      <a:pt x="1038" y="329"/>
                      <a:pt x="1038" y="329"/>
                      <a:pt x="1038" y="329"/>
                    </a:cubicBezTo>
                    <a:cubicBezTo>
                      <a:pt x="1038" y="323"/>
                      <a:pt x="1038" y="323"/>
                      <a:pt x="1038" y="323"/>
                    </a:cubicBezTo>
                    <a:cubicBezTo>
                      <a:pt x="1042" y="323"/>
                      <a:pt x="1042" y="323"/>
                      <a:pt x="1042" y="323"/>
                    </a:cubicBezTo>
                    <a:cubicBezTo>
                      <a:pt x="1042" y="330"/>
                      <a:pt x="1042" y="330"/>
                      <a:pt x="1042" y="330"/>
                    </a:cubicBezTo>
                    <a:cubicBezTo>
                      <a:pt x="1044" y="330"/>
                      <a:pt x="1044" y="330"/>
                      <a:pt x="1044" y="330"/>
                    </a:cubicBezTo>
                    <a:cubicBezTo>
                      <a:pt x="1044" y="322"/>
                      <a:pt x="1044" y="322"/>
                      <a:pt x="1044" y="322"/>
                    </a:cubicBezTo>
                    <a:cubicBezTo>
                      <a:pt x="1049" y="322"/>
                      <a:pt x="1049" y="322"/>
                      <a:pt x="1049" y="322"/>
                    </a:cubicBezTo>
                    <a:cubicBezTo>
                      <a:pt x="1049" y="318"/>
                      <a:pt x="1049" y="318"/>
                      <a:pt x="1049" y="318"/>
                    </a:cubicBezTo>
                    <a:cubicBezTo>
                      <a:pt x="1058" y="318"/>
                      <a:pt x="1058" y="318"/>
                      <a:pt x="1058" y="318"/>
                    </a:cubicBezTo>
                    <a:cubicBezTo>
                      <a:pt x="1058" y="308"/>
                      <a:pt x="1058" y="308"/>
                      <a:pt x="1058" y="308"/>
                    </a:cubicBezTo>
                    <a:cubicBezTo>
                      <a:pt x="1061" y="307"/>
                      <a:pt x="1061" y="307"/>
                      <a:pt x="1061" y="307"/>
                    </a:cubicBezTo>
                    <a:cubicBezTo>
                      <a:pt x="1061" y="305"/>
                      <a:pt x="1061" y="305"/>
                      <a:pt x="1061" y="305"/>
                    </a:cubicBezTo>
                    <a:cubicBezTo>
                      <a:pt x="1069" y="305"/>
                      <a:pt x="1069" y="305"/>
                      <a:pt x="1069" y="305"/>
                    </a:cubicBezTo>
                    <a:cubicBezTo>
                      <a:pt x="1069" y="299"/>
                      <a:pt x="1069" y="299"/>
                      <a:pt x="1069" y="299"/>
                    </a:cubicBezTo>
                    <a:cubicBezTo>
                      <a:pt x="1073" y="299"/>
                      <a:pt x="1073" y="299"/>
                      <a:pt x="1073" y="299"/>
                    </a:cubicBezTo>
                    <a:cubicBezTo>
                      <a:pt x="1073" y="281"/>
                      <a:pt x="1073" y="281"/>
                      <a:pt x="1073" y="281"/>
                    </a:cubicBezTo>
                    <a:cubicBezTo>
                      <a:pt x="1080" y="281"/>
                      <a:pt x="1080" y="281"/>
                      <a:pt x="1080" y="281"/>
                    </a:cubicBezTo>
                    <a:cubicBezTo>
                      <a:pt x="1080" y="279"/>
                      <a:pt x="1080" y="279"/>
                      <a:pt x="1080" y="279"/>
                    </a:cubicBezTo>
                    <a:cubicBezTo>
                      <a:pt x="1084" y="279"/>
                      <a:pt x="1084" y="279"/>
                      <a:pt x="1084" y="279"/>
                    </a:cubicBezTo>
                    <a:cubicBezTo>
                      <a:pt x="1084" y="257"/>
                      <a:pt x="1084" y="257"/>
                      <a:pt x="1084" y="257"/>
                    </a:cubicBezTo>
                    <a:cubicBezTo>
                      <a:pt x="1093" y="257"/>
                      <a:pt x="1093" y="257"/>
                      <a:pt x="1093" y="257"/>
                    </a:cubicBezTo>
                    <a:cubicBezTo>
                      <a:pt x="1093" y="248"/>
                      <a:pt x="1093" y="248"/>
                      <a:pt x="1093" y="248"/>
                    </a:cubicBezTo>
                    <a:cubicBezTo>
                      <a:pt x="1110" y="248"/>
                      <a:pt x="1110" y="248"/>
                      <a:pt x="1110" y="248"/>
                    </a:cubicBezTo>
                    <a:cubicBezTo>
                      <a:pt x="1110" y="258"/>
                      <a:pt x="1110" y="258"/>
                      <a:pt x="1110" y="258"/>
                    </a:cubicBezTo>
                    <a:cubicBezTo>
                      <a:pt x="1123" y="258"/>
                      <a:pt x="1123" y="258"/>
                      <a:pt x="1123" y="258"/>
                    </a:cubicBezTo>
                    <a:cubicBezTo>
                      <a:pt x="1123" y="280"/>
                      <a:pt x="1123" y="280"/>
                      <a:pt x="1123" y="280"/>
                    </a:cubicBezTo>
                    <a:cubicBezTo>
                      <a:pt x="1129" y="280"/>
                      <a:pt x="1129" y="280"/>
                      <a:pt x="1129" y="280"/>
                    </a:cubicBezTo>
                    <a:cubicBezTo>
                      <a:pt x="1129" y="329"/>
                      <a:pt x="1129" y="329"/>
                      <a:pt x="1129" y="329"/>
                    </a:cubicBezTo>
                    <a:cubicBezTo>
                      <a:pt x="1132" y="329"/>
                      <a:pt x="1132" y="329"/>
                      <a:pt x="1132" y="329"/>
                    </a:cubicBezTo>
                    <a:cubicBezTo>
                      <a:pt x="1136" y="316"/>
                      <a:pt x="1136" y="316"/>
                      <a:pt x="1136" y="316"/>
                    </a:cubicBezTo>
                    <a:cubicBezTo>
                      <a:pt x="1139" y="322"/>
                      <a:pt x="1139" y="322"/>
                      <a:pt x="1139" y="322"/>
                    </a:cubicBezTo>
                    <a:cubicBezTo>
                      <a:pt x="1138" y="322"/>
                      <a:pt x="1138" y="322"/>
                      <a:pt x="1138" y="322"/>
                    </a:cubicBezTo>
                    <a:cubicBezTo>
                      <a:pt x="1138" y="329"/>
                      <a:pt x="1138" y="329"/>
                      <a:pt x="1138" y="329"/>
                    </a:cubicBezTo>
                    <a:cubicBezTo>
                      <a:pt x="1142" y="329"/>
                      <a:pt x="1142" y="329"/>
                      <a:pt x="1142" y="329"/>
                    </a:cubicBezTo>
                    <a:cubicBezTo>
                      <a:pt x="1142" y="344"/>
                      <a:pt x="1142" y="344"/>
                      <a:pt x="1142" y="344"/>
                    </a:cubicBezTo>
                    <a:cubicBezTo>
                      <a:pt x="1146" y="344"/>
                      <a:pt x="1146" y="344"/>
                      <a:pt x="1146" y="344"/>
                    </a:cubicBezTo>
                    <a:cubicBezTo>
                      <a:pt x="1146" y="355"/>
                      <a:pt x="1146" y="355"/>
                      <a:pt x="1146" y="355"/>
                    </a:cubicBezTo>
                    <a:cubicBezTo>
                      <a:pt x="1153" y="355"/>
                      <a:pt x="1153" y="355"/>
                      <a:pt x="1153" y="355"/>
                    </a:cubicBezTo>
                    <a:cubicBezTo>
                      <a:pt x="1153" y="351"/>
                      <a:pt x="1153" y="351"/>
                      <a:pt x="1153" y="351"/>
                    </a:cubicBezTo>
                    <a:cubicBezTo>
                      <a:pt x="1161" y="351"/>
                      <a:pt x="1161" y="351"/>
                      <a:pt x="1161" y="351"/>
                    </a:cubicBezTo>
                    <a:cubicBezTo>
                      <a:pt x="1161" y="340"/>
                      <a:pt x="1161" y="340"/>
                      <a:pt x="1161" y="340"/>
                    </a:cubicBezTo>
                    <a:cubicBezTo>
                      <a:pt x="1180" y="340"/>
                      <a:pt x="1180" y="340"/>
                      <a:pt x="1180" y="340"/>
                    </a:cubicBezTo>
                    <a:cubicBezTo>
                      <a:pt x="1180" y="343"/>
                      <a:pt x="1180" y="343"/>
                      <a:pt x="1180" y="343"/>
                    </a:cubicBezTo>
                    <a:cubicBezTo>
                      <a:pt x="1182" y="343"/>
                      <a:pt x="1182" y="343"/>
                      <a:pt x="1182" y="343"/>
                    </a:cubicBezTo>
                    <a:cubicBezTo>
                      <a:pt x="1182" y="344"/>
                      <a:pt x="1182" y="344"/>
                      <a:pt x="1182" y="344"/>
                    </a:cubicBezTo>
                    <a:cubicBezTo>
                      <a:pt x="1183" y="344"/>
                      <a:pt x="1183" y="344"/>
                      <a:pt x="1183" y="344"/>
                    </a:cubicBezTo>
                    <a:cubicBezTo>
                      <a:pt x="1183" y="340"/>
                      <a:pt x="1183" y="340"/>
                      <a:pt x="1183" y="340"/>
                    </a:cubicBezTo>
                    <a:cubicBezTo>
                      <a:pt x="1187" y="340"/>
                      <a:pt x="1187" y="340"/>
                      <a:pt x="1187" y="340"/>
                    </a:cubicBezTo>
                    <a:cubicBezTo>
                      <a:pt x="1187" y="348"/>
                      <a:pt x="1187" y="348"/>
                      <a:pt x="1187" y="348"/>
                    </a:cubicBezTo>
                    <a:cubicBezTo>
                      <a:pt x="1190" y="348"/>
                      <a:pt x="1190" y="348"/>
                      <a:pt x="1190" y="348"/>
                    </a:cubicBezTo>
                    <a:cubicBezTo>
                      <a:pt x="1190" y="344"/>
                      <a:pt x="1190" y="344"/>
                      <a:pt x="1190" y="344"/>
                    </a:cubicBezTo>
                    <a:cubicBezTo>
                      <a:pt x="1194" y="344"/>
                      <a:pt x="1194" y="344"/>
                      <a:pt x="1194" y="344"/>
                    </a:cubicBezTo>
                    <a:cubicBezTo>
                      <a:pt x="1194" y="333"/>
                      <a:pt x="1194" y="333"/>
                      <a:pt x="1194" y="333"/>
                    </a:cubicBezTo>
                    <a:cubicBezTo>
                      <a:pt x="1209" y="333"/>
                      <a:pt x="1209" y="333"/>
                      <a:pt x="1209" y="333"/>
                    </a:cubicBezTo>
                    <a:cubicBezTo>
                      <a:pt x="1209" y="336"/>
                      <a:pt x="1209" y="336"/>
                      <a:pt x="1209" y="336"/>
                    </a:cubicBezTo>
                    <a:cubicBezTo>
                      <a:pt x="1212" y="336"/>
                      <a:pt x="1212" y="336"/>
                      <a:pt x="1212" y="336"/>
                    </a:cubicBezTo>
                    <a:cubicBezTo>
                      <a:pt x="1212" y="330"/>
                      <a:pt x="1212" y="330"/>
                      <a:pt x="1212" y="330"/>
                    </a:cubicBezTo>
                    <a:cubicBezTo>
                      <a:pt x="1220" y="330"/>
                      <a:pt x="1220" y="330"/>
                      <a:pt x="1220" y="330"/>
                    </a:cubicBezTo>
                    <a:cubicBezTo>
                      <a:pt x="1220" y="318"/>
                      <a:pt x="1220" y="318"/>
                      <a:pt x="1220" y="318"/>
                    </a:cubicBezTo>
                    <a:cubicBezTo>
                      <a:pt x="1227" y="318"/>
                      <a:pt x="1227" y="318"/>
                      <a:pt x="1227" y="318"/>
                    </a:cubicBezTo>
                    <a:cubicBezTo>
                      <a:pt x="1227" y="322"/>
                      <a:pt x="1227" y="322"/>
                      <a:pt x="1227" y="322"/>
                    </a:cubicBezTo>
                    <a:cubicBezTo>
                      <a:pt x="1231" y="322"/>
                      <a:pt x="1231" y="322"/>
                      <a:pt x="1231" y="322"/>
                    </a:cubicBezTo>
                    <a:cubicBezTo>
                      <a:pt x="1231" y="311"/>
                      <a:pt x="1231" y="311"/>
                      <a:pt x="1231" y="311"/>
                    </a:cubicBezTo>
                    <a:cubicBezTo>
                      <a:pt x="1238" y="311"/>
                      <a:pt x="1238" y="311"/>
                      <a:pt x="1238" y="311"/>
                    </a:cubicBezTo>
                    <a:cubicBezTo>
                      <a:pt x="1238" y="318"/>
                      <a:pt x="1238" y="318"/>
                      <a:pt x="1238" y="318"/>
                    </a:cubicBezTo>
                    <a:cubicBezTo>
                      <a:pt x="1249" y="318"/>
                      <a:pt x="1249" y="318"/>
                      <a:pt x="1249" y="318"/>
                    </a:cubicBezTo>
                    <a:cubicBezTo>
                      <a:pt x="1249" y="314"/>
                      <a:pt x="1249" y="314"/>
                      <a:pt x="1249" y="314"/>
                    </a:cubicBezTo>
                    <a:cubicBezTo>
                      <a:pt x="1257" y="314"/>
                      <a:pt x="1257" y="314"/>
                      <a:pt x="1257" y="314"/>
                    </a:cubicBezTo>
                    <a:cubicBezTo>
                      <a:pt x="1257" y="318"/>
                      <a:pt x="1257" y="318"/>
                      <a:pt x="1257" y="318"/>
                    </a:cubicBezTo>
                    <a:cubicBezTo>
                      <a:pt x="1260" y="318"/>
                      <a:pt x="1260" y="318"/>
                      <a:pt x="1260" y="318"/>
                    </a:cubicBezTo>
                    <a:cubicBezTo>
                      <a:pt x="1260" y="325"/>
                      <a:pt x="1260" y="325"/>
                      <a:pt x="1260" y="325"/>
                    </a:cubicBezTo>
                    <a:cubicBezTo>
                      <a:pt x="1264" y="325"/>
                      <a:pt x="1264" y="325"/>
                      <a:pt x="1264" y="325"/>
                    </a:cubicBezTo>
                    <a:cubicBezTo>
                      <a:pt x="1264" y="330"/>
                      <a:pt x="1264" y="330"/>
                      <a:pt x="1264" y="330"/>
                    </a:cubicBezTo>
                    <a:cubicBezTo>
                      <a:pt x="1286" y="330"/>
                      <a:pt x="1286" y="330"/>
                      <a:pt x="1286" y="330"/>
                    </a:cubicBezTo>
                    <a:cubicBezTo>
                      <a:pt x="1286" y="344"/>
                      <a:pt x="1286" y="344"/>
                      <a:pt x="1286" y="344"/>
                    </a:cubicBezTo>
                    <a:cubicBezTo>
                      <a:pt x="1294" y="344"/>
                      <a:pt x="1294" y="344"/>
                      <a:pt x="1294" y="344"/>
                    </a:cubicBezTo>
                    <a:cubicBezTo>
                      <a:pt x="1294" y="340"/>
                      <a:pt x="1294" y="340"/>
                      <a:pt x="1294" y="340"/>
                    </a:cubicBezTo>
                    <a:cubicBezTo>
                      <a:pt x="1316" y="340"/>
                      <a:pt x="1316" y="340"/>
                      <a:pt x="1316" y="340"/>
                    </a:cubicBezTo>
                    <a:cubicBezTo>
                      <a:pt x="1316" y="335"/>
                      <a:pt x="1316" y="335"/>
                      <a:pt x="1316" y="335"/>
                    </a:cubicBezTo>
                    <a:cubicBezTo>
                      <a:pt x="1320" y="333"/>
                      <a:pt x="1320" y="333"/>
                      <a:pt x="1320" y="333"/>
                    </a:cubicBezTo>
                    <a:cubicBezTo>
                      <a:pt x="1320" y="318"/>
                      <a:pt x="1320" y="318"/>
                      <a:pt x="1320" y="318"/>
                    </a:cubicBezTo>
                    <a:cubicBezTo>
                      <a:pt x="1327" y="318"/>
                      <a:pt x="1327" y="318"/>
                      <a:pt x="1327" y="318"/>
                    </a:cubicBezTo>
                    <a:cubicBezTo>
                      <a:pt x="1330" y="327"/>
                      <a:pt x="1330" y="327"/>
                      <a:pt x="1330" y="327"/>
                    </a:cubicBezTo>
                    <a:cubicBezTo>
                      <a:pt x="1331" y="324"/>
                      <a:pt x="1331" y="324"/>
                      <a:pt x="1331" y="324"/>
                    </a:cubicBezTo>
                    <a:cubicBezTo>
                      <a:pt x="1337" y="323"/>
                      <a:pt x="1337" y="323"/>
                      <a:pt x="1337" y="323"/>
                    </a:cubicBezTo>
                    <a:cubicBezTo>
                      <a:pt x="1336" y="282"/>
                      <a:pt x="1336" y="282"/>
                      <a:pt x="1336" y="282"/>
                    </a:cubicBezTo>
                    <a:cubicBezTo>
                      <a:pt x="1342" y="283"/>
                      <a:pt x="1342" y="283"/>
                      <a:pt x="1342" y="283"/>
                    </a:cubicBezTo>
                    <a:cubicBezTo>
                      <a:pt x="1342" y="218"/>
                      <a:pt x="1342" y="218"/>
                      <a:pt x="1342" y="218"/>
                    </a:cubicBezTo>
                    <a:cubicBezTo>
                      <a:pt x="1351" y="218"/>
                      <a:pt x="1351" y="218"/>
                      <a:pt x="1351" y="218"/>
                    </a:cubicBezTo>
                    <a:cubicBezTo>
                      <a:pt x="1351" y="165"/>
                      <a:pt x="1351" y="165"/>
                      <a:pt x="1351" y="165"/>
                    </a:cubicBezTo>
                    <a:cubicBezTo>
                      <a:pt x="1353" y="162"/>
                      <a:pt x="1353" y="162"/>
                      <a:pt x="1353" y="162"/>
                    </a:cubicBezTo>
                    <a:cubicBezTo>
                      <a:pt x="1353" y="151"/>
                      <a:pt x="1353" y="151"/>
                      <a:pt x="1353" y="151"/>
                    </a:cubicBezTo>
                    <a:cubicBezTo>
                      <a:pt x="1361" y="151"/>
                      <a:pt x="1361" y="151"/>
                      <a:pt x="1361" y="151"/>
                    </a:cubicBezTo>
                    <a:cubicBezTo>
                      <a:pt x="1380" y="114"/>
                      <a:pt x="1380" y="114"/>
                      <a:pt x="1380" y="114"/>
                    </a:cubicBezTo>
                    <a:cubicBezTo>
                      <a:pt x="1381" y="0"/>
                      <a:pt x="1381" y="0"/>
                      <a:pt x="1381" y="0"/>
                    </a:cubicBezTo>
                    <a:cubicBezTo>
                      <a:pt x="1383" y="114"/>
                      <a:pt x="1383" y="114"/>
                      <a:pt x="1383" y="114"/>
                    </a:cubicBezTo>
                    <a:cubicBezTo>
                      <a:pt x="1401" y="152"/>
                      <a:pt x="1401" y="152"/>
                      <a:pt x="1401" y="152"/>
                    </a:cubicBezTo>
                    <a:cubicBezTo>
                      <a:pt x="1409" y="152"/>
                      <a:pt x="1409" y="152"/>
                      <a:pt x="1409" y="152"/>
                    </a:cubicBezTo>
                    <a:cubicBezTo>
                      <a:pt x="1409" y="164"/>
                      <a:pt x="1409" y="164"/>
                      <a:pt x="1409" y="164"/>
                    </a:cubicBezTo>
                    <a:cubicBezTo>
                      <a:pt x="1411" y="165"/>
                      <a:pt x="1411" y="165"/>
                      <a:pt x="1411" y="165"/>
                    </a:cubicBezTo>
                    <a:cubicBezTo>
                      <a:pt x="1411" y="218"/>
                      <a:pt x="1411" y="218"/>
                      <a:pt x="1411" y="218"/>
                    </a:cubicBezTo>
                    <a:cubicBezTo>
                      <a:pt x="1418" y="218"/>
                      <a:pt x="1418" y="218"/>
                      <a:pt x="1418" y="218"/>
                    </a:cubicBezTo>
                    <a:cubicBezTo>
                      <a:pt x="1418" y="281"/>
                      <a:pt x="1418" y="281"/>
                      <a:pt x="1418" y="281"/>
                    </a:cubicBezTo>
                    <a:cubicBezTo>
                      <a:pt x="1426" y="281"/>
                      <a:pt x="1426" y="281"/>
                      <a:pt x="1426" y="281"/>
                    </a:cubicBezTo>
                    <a:cubicBezTo>
                      <a:pt x="1426" y="338"/>
                      <a:pt x="1426" y="338"/>
                      <a:pt x="1426" y="338"/>
                    </a:cubicBezTo>
                    <a:cubicBezTo>
                      <a:pt x="1439" y="337"/>
                      <a:pt x="1439" y="337"/>
                      <a:pt x="1439" y="337"/>
                    </a:cubicBezTo>
                    <a:cubicBezTo>
                      <a:pt x="1441" y="332"/>
                      <a:pt x="1441" y="332"/>
                      <a:pt x="1441" y="332"/>
                    </a:cubicBezTo>
                    <a:cubicBezTo>
                      <a:pt x="1448" y="331"/>
                      <a:pt x="1448" y="331"/>
                      <a:pt x="1448" y="331"/>
                    </a:cubicBezTo>
                    <a:cubicBezTo>
                      <a:pt x="1450" y="335"/>
                      <a:pt x="1450" y="335"/>
                      <a:pt x="1450" y="335"/>
                    </a:cubicBezTo>
                    <a:cubicBezTo>
                      <a:pt x="1460" y="335"/>
                      <a:pt x="1460" y="335"/>
                      <a:pt x="1460" y="335"/>
                    </a:cubicBezTo>
                    <a:cubicBezTo>
                      <a:pt x="1460" y="410"/>
                      <a:pt x="1460" y="410"/>
                      <a:pt x="1460" y="410"/>
                    </a:cubicBezTo>
                    <a:cubicBezTo>
                      <a:pt x="0" y="410"/>
                      <a:pt x="0" y="410"/>
                      <a:pt x="0"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2673"/>
              </a:p>
            </p:txBody>
          </p:sp>
        </p:grpSp>
        <p:sp>
          <p:nvSpPr>
            <p:cNvPr id="6" name="Rectangle 5">
              <a:extLst>
                <a:ext uri="{FF2B5EF4-FFF2-40B4-BE49-F238E27FC236}">
                  <a16:creationId xmlns:a16="http://schemas.microsoft.com/office/drawing/2014/main" id="{5C51C768-DDBF-492A-AEE9-FB84566A7AF9}"/>
                </a:ext>
              </a:extLst>
            </p:cNvPr>
            <p:cNvSpPr/>
            <p:nvPr userDrawn="1"/>
          </p:nvSpPr>
          <p:spPr>
            <a:xfrm>
              <a:off x="0" y="6766560"/>
              <a:ext cx="12192000" cy="91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sp>
        <p:nvSpPr>
          <p:cNvPr id="8" name="Picture Placeholder 9">
            <a:extLst>
              <a:ext uri="{FF2B5EF4-FFF2-40B4-BE49-F238E27FC236}">
                <a16:creationId xmlns:a16="http://schemas.microsoft.com/office/drawing/2014/main" id="{EFABC03F-8697-4F17-A0D2-BE9A34235499}"/>
              </a:ext>
            </a:extLst>
          </p:cNvPr>
          <p:cNvSpPr>
            <a:spLocks noGrp="1"/>
          </p:cNvSpPr>
          <p:nvPr>
            <p:ph type="pic" sz="quarter" idx="10" hasCustomPrompt="1"/>
          </p:nvPr>
        </p:nvSpPr>
        <p:spPr>
          <a:xfrm>
            <a:off x="5316984" y="3406714"/>
            <a:ext cx="2707094" cy="4507191"/>
          </a:xfrm>
          <a:prstGeom prst="rect">
            <a:avLst/>
          </a:prstGeom>
          <a:solidFill>
            <a:schemeClr val="bg1">
              <a:lumMod val="95000"/>
            </a:schemeClr>
          </a:solidFill>
        </p:spPr>
        <p:txBody>
          <a:bodyPr anchor="ctr"/>
          <a:lstStyle>
            <a:lvl1pPr marL="0" marR="0" indent="0" algn="ctr" defTabSz="1357953" rtl="0" eaLnBrk="1" fontAlgn="auto" latinLnBrk="1" hangingPunct="1">
              <a:lnSpc>
                <a:spcPct val="100000"/>
              </a:lnSpc>
              <a:spcBef>
                <a:spcPct val="20000"/>
              </a:spcBef>
              <a:spcAft>
                <a:spcPts val="0"/>
              </a:spcAft>
              <a:buClrTx/>
              <a:buSzTx/>
              <a:buFont typeface="Arial" pitchFamily="34" charset="0"/>
              <a:buNone/>
              <a:tabLst/>
              <a:defRPr sz="1782">
                <a:solidFill>
                  <a:schemeClr val="tx1">
                    <a:lumMod val="75000"/>
                    <a:lumOff val="25000"/>
                  </a:schemeClr>
                </a:solidFill>
              </a:defRPr>
            </a:lvl1pPr>
          </a:lstStyle>
          <a:p>
            <a:r>
              <a:rPr lang="en-US" altLang="ko-KR" dirty="0"/>
              <a:t>Your Picture Here</a:t>
            </a:r>
            <a:endParaRPr lang="ko-KR" altLang="en-US" dirty="0"/>
          </a:p>
        </p:txBody>
      </p:sp>
      <p:sp>
        <p:nvSpPr>
          <p:cNvPr id="9" name="Picture Placeholder 9">
            <a:extLst>
              <a:ext uri="{FF2B5EF4-FFF2-40B4-BE49-F238E27FC236}">
                <a16:creationId xmlns:a16="http://schemas.microsoft.com/office/drawing/2014/main" id="{465303B5-DD85-46D6-83F0-F8F9704B26EE}"/>
              </a:ext>
            </a:extLst>
          </p:cNvPr>
          <p:cNvSpPr>
            <a:spLocks noGrp="1"/>
          </p:cNvSpPr>
          <p:nvPr>
            <p:ph type="pic" sz="quarter" idx="11" hasCustomPrompt="1"/>
          </p:nvPr>
        </p:nvSpPr>
        <p:spPr>
          <a:xfrm>
            <a:off x="10133350" y="3378166"/>
            <a:ext cx="2719849" cy="4507191"/>
          </a:xfrm>
          <a:prstGeom prst="rect">
            <a:avLst/>
          </a:prstGeom>
          <a:solidFill>
            <a:schemeClr val="bg1">
              <a:lumMod val="95000"/>
            </a:schemeClr>
          </a:solidFill>
        </p:spPr>
        <p:txBody>
          <a:bodyPr anchor="ctr"/>
          <a:lstStyle>
            <a:lvl1pPr marL="0" marR="0" indent="0" algn="ctr" defTabSz="1357953" rtl="0" eaLnBrk="1" fontAlgn="auto" latinLnBrk="1" hangingPunct="1">
              <a:lnSpc>
                <a:spcPct val="100000"/>
              </a:lnSpc>
              <a:spcBef>
                <a:spcPct val="20000"/>
              </a:spcBef>
              <a:spcAft>
                <a:spcPts val="0"/>
              </a:spcAft>
              <a:buClrTx/>
              <a:buSzTx/>
              <a:buFont typeface="Arial" pitchFamily="34" charset="0"/>
              <a:buNone/>
              <a:tabLst/>
              <a:defRPr sz="1782">
                <a:solidFill>
                  <a:schemeClr val="tx1">
                    <a:lumMod val="75000"/>
                    <a:lumOff val="25000"/>
                  </a:schemeClr>
                </a:solidFill>
              </a:defRPr>
            </a:lvl1pPr>
          </a:lstStyle>
          <a:p>
            <a:r>
              <a:rPr lang="en-US" altLang="ko-KR" dirty="0"/>
              <a:t>Your Picture Here</a:t>
            </a:r>
            <a:endParaRPr lang="ko-KR" altLang="en-US" dirty="0"/>
          </a:p>
        </p:txBody>
      </p:sp>
      <p:sp>
        <p:nvSpPr>
          <p:cNvPr id="10" name="Text Placeholder 9">
            <a:extLst>
              <a:ext uri="{FF2B5EF4-FFF2-40B4-BE49-F238E27FC236}">
                <a16:creationId xmlns:a16="http://schemas.microsoft.com/office/drawing/2014/main" id="{27D26D92-7A63-40CE-8102-5A7B5C491A49}"/>
              </a:ext>
            </a:extLst>
          </p:cNvPr>
          <p:cNvSpPr>
            <a:spLocks noGrp="1"/>
          </p:cNvSpPr>
          <p:nvPr>
            <p:ph type="body" sz="quarter" idx="12"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3114351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512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78A54E-ADE0-4B20-A88C-690FAD663931}"/>
              </a:ext>
            </a:extLst>
          </p:cNvPr>
          <p:cNvSpPr/>
          <p:nvPr userDrawn="1"/>
        </p:nvSpPr>
        <p:spPr>
          <a:xfrm>
            <a:off x="5" y="5166519"/>
            <a:ext cx="18105436" cy="5166519"/>
          </a:xfrm>
          <a:prstGeom prst="rect">
            <a:avLst/>
          </a:prstGeom>
          <a:gradFill>
            <a:gsLst>
              <a:gs pos="0">
                <a:schemeClr val="accent1">
                  <a:alpha val="0"/>
                </a:schemeClr>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39036005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3569D700-E037-4998-A0DA-F5B5D5EE32E1}"/>
              </a:ext>
            </a:extLst>
          </p:cNvPr>
          <p:cNvSpPr/>
          <p:nvPr userDrawn="1"/>
        </p:nvSpPr>
        <p:spPr>
          <a:xfrm flipV="1">
            <a:off x="0" y="0"/>
            <a:ext cx="18105438" cy="57089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grpSp>
        <p:nvGrpSpPr>
          <p:cNvPr id="2" name="Group 1">
            <a:extLst>
              <a:ext uri="{FF2B5EF4-FFF2-40B4-BE49-F238E27FC236}">
                <a16:creationId xmlns:a16="http://schemas.microsoft.com/office/drawing/2014/main" id="{BE479413-0908-4F1B-B00D-88B827F265C0}"/>
              </a:ext>
            </a:extLst>
          </p:cNvPr>
          <p:cNvGrpSpPr/>
          <p:nvPr userDrawn="1"/>
        </p:nvGrpSpPr>
        <p:grpSpPr>
          <a:xfrm>
            <a:off x="2164547" y="2988103"/>
            <a:ext cx="6053543" cy="3374583"/>
            <a:chOff x="-548507" y="477868"/>
            <a:chExt cx="11570449" cy="6357177"/>
          </a:xfrm>
        </p:grpSpPr>
        <p:sp>
          <p:nvSpPr>
            <p:cNvPr id="3" name="Freeform: Shape 2">
              <a:extLst>
                <a:ext uri="{FF2B5EF4-FFF2-40B4-BE49-F238E27FC236}">
                  <a16:creationId xmlns:a16="http://schemas.microsoft.com/office/drawing/2014/main" id="{2395B5FB-2FB7-4747-8FFE-A34DBA69401A}"/>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sz="2673"/>
            </a:p>
          </p:txBody>
        </p:sp>
        <p:sp>
          <p:nvSpPr>
            <p:cNvPr id="4" name="Freeform: Shape 3">
              <a:extLst>
                <a:ext uri="{FF2B5EF4-FFF2-40B4-BE49-F238E27FC236}">
                  <a16:creationId xmlns:a16="http://schemas.microsoft.com/office/drawing/2014/main" id="{CA2DB97C-C590-494B-A666-CECC7DAF6AEA}"/>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sz="2673"/>
            </a:p>
          </p:txBody>
        </p:sp>
        <p:sp>
          <p:nvSpPr>
            <p:cNvPr id="5" name="Freeform: Shape 4">
              <a:extLst>
                <a:ext uri="{FF2B5EF4-FFF2-40B4-BE49-F238E27FC236}">
                  <a16:creationId xmlns:a16="http://schemas.microsoft.com/office/drawing/2014/main" id="{77A90A4A-2D67-4AA1-883C-9115032FA70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sz="2673"/>
            </a:p>
          </p:txBody>
        </p:sp>
        <p:sp>
          <p:nvSpPr>
            <p:cNvPr id="6" name="Freeform: Shape 5">
              <a:extLst>
                <a:ext uri="{FF2B5EF4-FFF2-40B4-BE49-F238E27FC236}">
                  <a16:creationId xmlns:a16="http://schemas.microsoft.com/office/drawing/2014/main" id="{9D633B68-5BA3-4701-B895-D8703D0ECF86}"/>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sz="2673" dirty="0"/>
            </a:p>
          </p:txBody>
        </p:sp>
        <p:sp>
          <p:nvSpPr>
            <p:cNvPr id="7" name="Freeform: Shape 6">
              <a:extLst>
                <a:ext uri="{FF2B5EF4-FFF2-40B4-BE49-F238E27FC236}">
                  <a16:creationId xmlns:a16="http://schemas.microsoft.com/office/drawing/2014/main" id="{09FE301A-1EA6-4573-9E1D-742261443449}"/>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sz="2673"/>
            </a:p>
          </p:txBody>
        </p:sp>
        <p:grpSp>
          <p:nvGrpSpPr>
            <p:cNvPr id="8" name="Group 7">
              <a:extLst>
                <a:ext uri="{FF2B5EF4-FFF2-40B4-BE49-F238E27FC236}">
                  <a16:creationId xmlns:a16="http://schemas.microsoft.com/office/drawing/2014/main" id="{2506B625-D842-43DE-ADA2-79390B1C7803}"/>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A67447DC-65F8-4891-90FB-5AB801AA7DC3}"/>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4" name="Rectangle: Rounded Corners 13">
                <a:extLst>
                  <a:ext uri="{FF2B5EF4-FFF2-40B4-BE49-F238E27FC236}">
                    <a16:creationId xmlns:a16="http://schemas.microsoft.com/office/drawing/2014/main" id="{A29EC3AD-F3CE-4318-A41E-E1B408E6FDE8}"/>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9" name="Group 8">
              <a:extLst>
                <a:ext uri="{FF2B5EF4-FFF2-40B4-BE49-F238E27FC236}">
                  <a16:creationId xmlns:a16="http://schemas.microsoft.com/office/drawing/2014/main" id="{EC329336-9BF2-4A23-AE2C-EA48ABDD385E}"/>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79244D4A-05E4-4B40-B15D-77ACBB1CB68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2" name="Rectangle: Rounded Corners 11">
                <a:extLst>
                  <a:ext uri="{FF2B5EF4-FFF2-40B4-BE49-F238E27FC236}">
                    <a16:creationId xmlns:a16="http://schemas.microsoft.com/office/drawing/2014/main" id="{C6F85C54-B038-4DBB-810B-CA45525B379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grpSp>
        <p:sp>
          <p:nvSpPr>
            <p:cNvPr id="10" name="Freeform: Shape 9">
              <a:extLst>
                <a:ext uri="{FF2B5EF4-FFF2-40B4-BE49-F238E27FC236}">
                  <a16:creationId xmlns:a16="http://schemas.microsoft.com/office/drawing/2014/main" id="{65410C2C-782F-41F6-99BD-DA31B99DF05E}"/>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2673" dirty="0"/>
            </a:p>
          </p:txBody>
        </p:sp>
      </p:grpSp>
      <p:grpSp>
        <p:nvGrpSpPr>
          <p:cNvPr id="15" name="Group 14">
            <a:extLst>
              <a:ext uri="{FF2B5EF4-FFF2-40B4-BE49-F238E27FC236}">
                <a16:creationId xmlns:a16="http://schemas.microsoft.com/office/drawing/2014/main" id="{76FAA7C6-22FE-4912-8B98-3A0FFF067C79}"/>
              </a:ext>
            </a:extLst>
          </p:cNvPr>
          <p:cNvGrpSpPr/>
          <p:nvPr userDrawn="1"/>
        </p:nvGrpSpPr>
        <p:grpSpPr>
          <a:xfrm>
            <a:off x="9920834" y="2998234"/>
            <a:ext cx="6053543" cy="3374583"/>
            <a:chOff x="-548507" y="477868"/>
            <a:chExt cx="11570449" cy="6357177"/>
          </a:xfrm>
        </p:grpSpPr>
        <p:sp>
          <p:nvSpPr>
            <p:cNvPr id="16" name="Freeform: Shape 15">
              <a:extLst>
                <a:ext uri="{FF2B5EF4-FFF2-40B4-BE49-F238E27FC236}">
                  <a16:creationId xmlns:a16="http://schemas.microsoft.com/office/drawing/2014/main" id="{F8EEF549-7714-4288-ABBF-46E1C2FC8C0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sz="2673"/>
            </a:p>
          </p:txBody>
        </p:sp>
        <p:sp>
          <p:nvSpPr>
            <p:cNvPr id="17" name="Freeform: Shape 16">
              <a:extLst>
                <a:ext uri="{FF2B5EF4-FFF2-40B4-BE49-F238E27FC236}">
                  <a16:creationId xmlns:a16="http://schemas.microsoft.com/office/drawing/2014/main" id="{F7355042-C099-47B9-B223-40A7F758F443}"/>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sz="2673"/>
            </a:p>
          </p:txBody>
        </p:sp>
        <p:sp>
          <p:nvSpPr>
            <p:cNvPr id="18" name="Freeform: Shape 17">
              <a:extLst>
                <a:ext uri="{FF2B5EF4-FFF2-40B4-BE49-F238E27FC236}">
                  <a16:creationId xmlns:a16="http://schemas.microsoft.com/office/drawing/2014/main" id="{3C34BFF9-238A-4FFB-A6E7-E42537D61FAF}"/>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sz="2673"/>
            </a:p>
          </p:txBody>
        </p:sp>
        <p:sp>
          <p:nvSpPr>
            <p:cNvPr id="19" name="Freeform: Shape 18">
              <a:extLst>
                <a:ext uri="{FF2B5EF4-FFF2-40B4-BE49-F238E27FC236}">
                  <a16:creationId xmlns:a16="http://schemas.microsoft.com/office/drawing/2014/main" id="{6999F8B2-0DBF-4C8E-961D-9EE820852D47}"/>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sz="2673" dirty="0"/>
            </a:p>
          </p:txBody>
        </p:sp>
        <p:sp>
          <p:nvSpPr>
            <p:cNvPr id="20" name="Freeform: Shape 19">
              <a:extLst>
                <a:ext uri="{FF2B5EF4-FFF2-40B4-BE49-F238E27FC236}">
                  <a16:creationId xmlns:a16="http://schemas.microsoft.com/office/drawing/2014/main" id="{8D7C8F6C-DA0E-4219-AF12-ACCAC7BAA907}"/>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sz="2673"/>
            </a:p>
          </p:txBody>
        </p:sp>
        <p:grpSp>
          <p:nvGrpSpPr>
            <p:cNvPr id="21" name="Group 20">
              <a:extLst>
                <a:ext uri="{FF2B5EF4-FFF2-40B4-BE49-F238E27FC236}">
                  <a16:creationId xmlns:a16="http://schemas.microsoft.com/office/drawing/2014/main" id="{0ED24E31-510B-4E7B-9018-BF076D099590}"/>
                </a:ext>
              </a:extLst>
            </p:cNvPr>
            <p:cNvGrpSpPr/>
            <p:nvPr/>
          </p:nvGrpSpPr>
          <p:grpSpPr>
            <a:xfrm>
              <a:off x="1606" y="6382978"/>
              <a:ext cx="413937" cy="115242"/>
              <a:chOff x="5955" y="6353672"/>
              <a:chExt cx="413937" cy="115242"/>
            </a:xfrm>
          </p:grpSpPr>
          <p:sp>
            <p:nvSpPr>
              <p:cNvPr id="26" name="Rectangle: Rounded Corners 25">
                <a:extLst>
                  <a:ext uri="{FF2B5EF4-FFF2-40B4-BE49-F238E27FC236}">
                    <a16:creationId xmlns:a16="http://schemas.microsoft.com/office/drawing/2014/main" id="{8FACA558-F05B-4989-A9A5-683C1F777B93}"/>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7" name="Rectangle: Rounded Corners 26">
                <a:extLst>
                  <a:ext uri="{FF2B5EF4-FFF2-40B4-BE49-F238E27FC236}">
                    <a16:creationId xmlns:a16="http://schemas.microsoft.com/office/drawing/2014/main" id="{9D7086B4-5B76-4E5A-9AC7-85AB42CA26C3}"/>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22" name="Group 21">
              <a:extLst>
                <a:ext uri="{FF2B5EF4-FFF2-40B4-BE49-F238E27FC236}">
                  <a16:creationId xmlns:a16="http://schemas.microsoft.com/office/drawing/2014/main" id="{3CA48C1C-5D5B-4C81-97CE-D5E3C3764EC4}"/>
                </a:ext>
              </a:extLst>
            </p:cNvPr>
            <p:cNvGrpSpPr/>
            <p:nvPr/>
          </p:nvGrpSpPr>
          <p:grpSpPr>
            <a:xfrm>
              <a:off x="9855291" y="6381600"/>
              <a:ext cx="885989" cy="115242"/>
              <a:chOff x="5955" y="6353672"/>
              <a:chExt cx="413937" cy="115242"/>
            </a:xfrm>
          </p:grpSpPr>
          <p:sp>
            <p:nvSpPr>
              <p:cNvPr id="24" name="Rectangle: Rounded Corners 23">
                <a:extLst>
                  <a:ext uri="{FF2B5EF4-FFF2-40B4-BE49-F238E27FC236}">
                    <a16:creationId xmlns:a16="http://schemas.microsoft.com/office/drawing/2014/main" id="{4C85D279-9378-4929-BE5A-06D1179561A5}"/>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5" name="Rectangle: Rounded Corners 24">
                <a:extLst>
                  <a:ext uri="{FF2B5EF4-FFF2-40B4-BE49-F238E27FC236}">
                    <a16:creationId xmlns:a16="http://schemas.microsoft.com/office/drawing/2014/main" id="{43B1D55D-4F87-4D1E-9D2F-90310F341304}"/>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grpSp>
        <p:sp>
          <p:nvSpPr>
            <p:cNvPr id="23" name="Freeform: Shape 22">
              <a:extLst>
                <a:ext uri="{FF2B5EF4-FFF2-40B4-BE49-F238E27FC236}">
                  <a16:creationId xmlns:a16="http://schemas.microsoft.com/office/drawing/2014/main" id="{BBD35A25-F4E6-4D07-98BA-6A1FF4DDC1B5}"/>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2673" dirty="0"/>
            </a:p>
          </p:txBody>
        </p:sp>
      </p:grpSp>
      <p:sp>
        <p:nvSpPr>
          <p:cNvPr id="29" name="그림 개체 틀 2">
            <a:extLst>
              <a:ext uri="{FF2B5EF4-FFF2-40B4-BE49-F238E27FC236}">
                <a16:creationId xmlns:a16="http://schemas.microsoft.com/office/drawing/2014/main" id="{50B36027-6779-4469-8963-6EBC52BE3E38}"/>
              </a:ext>
            </a:extLst>
          </p:cNvPr>
          <p:cNvSpPr>
            <a:spLocks noGrp="1"/>
          </p:cNvSpPr>
          <p:nvPr>
            <p:ph type="pic" sz="quarter" idx="10" hasCustomPrompt="1"/>
          </p:nvPr>
        </p:nvSpPr>
        <p:spPr>
          <a:xfrm>
            <a:off x="2924641" y="3139720"/>
            <a:ext cx="4536824" cy="2773077"/>
          </a:xfrm>
          <a:prstGeom prst="rect">
            <a:avLst/>
          </a:pr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defRPr>
            </a:lvl1pPr>
          </a:lstStyle>
          <a:p>
            <a:r>
              <a:rPr lang="en-US" altLang="ko-KR" dirty="0"/>
              <a:t>Place Your Picture Here</a:t>
            </a:r>
            <a:endParaRPr lang="ko-KR" altLang="en-US" dirty="0"/>
          </a:p>
        </p:txBody>
      </p:sp>
      <p:sp>
        <p:nvSpPr>
          <p:cNvPr id="30" name="그림 개체 틀 2">
            <a:extLst>
              <a:ext uri="{FF2B5EF4-FFF2-40B4-BE49-F238E27FC236}">
                <a16:creationId xmlns:a16="http://schemas.microsoft.com/office/drawing/2014/main" id="{7D2D538E-C331-46A6-8771-FE9F6011EAD0}"/>
              </a:ext>
            </a:extLst>
          </p:cNvPr>
          <p:cNvSpPr>
            <a:spLocks noGrp="1"/>
          </p:cNvSpPr>
          <p:nvPr>
            <p:ph type="pic" sz="quarter" idx="11" hasCustomPrompt="1"/>
          </p:nvPr>
        </p:nvSpPr>
        <p:spPr>
          <a:xfrm>
            <a:off x="10680928" y="3139720"/>
            <a:ext cx="4536824" cy="2773077"/>
          </a:xfrm>
          <a:prstGeom prst="rect">
            <a:avLst/>
          </a:pr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defRPr>
            </a:lvl1pPr>
          </a:lstStyle>
          <a:p>
            <a:r>
              <a:rPr lang="en-US" altLang="ko-KR" dirty="0"/>
              <a:t>Place Your Picture Here</a:t>
            </a:r>
            <a:endParaRPr lang="ko-KR" altLang="en-US" dirty="0"/>
          </a:p>
        </p:txBody>
      </p:sp>
      <p:sp>
        <p:nvSpPr>
          <p:cNvPr id="31" name="Text Placeholder 9">
            <a:extLst>
              <a:ext uri="{FF2B5EF4-FFF2-40B4-BE49-F238E27FC236}">
                <a16:creationId xmlns:a16="http://schemas.microsoft.com/office/drawing/2014/main" id="{EB60A3A4-3046-4C28-98C0-D462D1E30B2F}"/>
              </a:ext>
            </a:extLst>
          </p:cNvPr>
          <p:cNvSpPr>
            <a:spLocks noGrp="1"/>
          </p:cNvSpPr>
          <p:nvPr>
            <p:ph type="body" sz="quarter" idx="12" hasCustomPrompt="1"/>
          </p:nvPr>
        </p:nvSpPr>
        <p:spPr>
          <a:xfrm>
            <a:off x="480449" y="511544"/>
            <a:ext cx="17186500" cy="1091232"/>
          </a:xfrm>
          <a:prstGeom prst="rect">
            <a:avLst/>
          </a:prstGeom>
        </p:spPr>
        <p:txBody>
          <a:bodyPr anchor="ctr"/>
          <a:lstStyle>
            <a:lvl1pPr marL="0" indent="0" algn="ctr">
              <a:buNone/>
              <a:defRPr sz="8019"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139698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46528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7_Image slide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7DC9EBF-9AD7-4272-9BB4-27F9568D2306}"/>
              </a:ext>
            </a:extLst>
          </p:cNvPr>
          <p:cNvSpPr>
            <a:spLocks noGrp="1"/>
          </p:cNvSpPr>
          <p:nvPr>
            <p:ph type="pic" idx="11" hasCustomPrompt="1"/>
          </p:nvPr>
        </p:nvSpPr>
        <p:spPr>
          <a:xfrm>
            <a:off x="7999847" y="1010845"/>
            <a:ext cx="8501687" cy="8311357"/>
          </a:xfrm>
          <a:custGeom>
            <a:avLst/>
            <a:gdLst>
              <a:gd name="connsiteX0" fmla="*/ 0 w 5724941"/>
              <a:gd name="connsiteY0" fmla="*/ 4750906 h 5516217"/>
              <a:gd name="connsiteX1" fmla="*/ 3980624 w 5724941"/>
              <a:gd name="connsiteY1" fmla="*/ 4750906 h 5516217"/>
              <a:gd name="connsiteX2" fmla="*/ 3980624 w 5724941"/>
              <a:gd name="connsiteY2" fmla="*/ 5516217 h 5516217"/>
              <a:gd name="connsiteX3" fmla="*/ 0 w 5724941"/>
              <a:gd name="connsiteY3" fmla="*/ 5516217 h 5516217"/>
              <a:gd name="connsiteX4" fmla="*/ 4123085 w 5724941"/>
              <a:gd name="connsiteY4" fmla="*/ 2822714 h 5516217"/>
              <a:gd name="connsiteX5" fmla="*/ 5724941 w 5724941"/>
              <a:gd name="connsiteY5" fmla="*/ 2822714 h 5516217"/>
              <a:gd name="connsiteX6" fmla="*/ 5724941 w 5724941"/>
              <a:gd name="connsiteY6" fmla="*/ 4949686 h 5516217"/>
              <a:gd name="connsiteX7" fmla="*/ 4123085 w 5724941"/>
              <a:gd name="connsiteY7" fmla="*/ 4949686 h 5516217"/>
              <a:gd name="connsiteX8" fmla="*/ 2796210 w 5724941"/>
              <a:gd name="connsiteY8" fmla="*/ 2822714 h 5516217"/>
              <a:gd name="connsiteX9" fmla="*/ 3980623 w 5724941"/>
              <a:gd name="connsiteY9" fmla="*/ 2822714 h 5516217"/>
              <a:gd name="connsiteX10" fmla="*/ 3980623 w 5724941"/>
              <a:gd name="connsiteY10" fmla="*/ 4611758 h 5516217"/>
              <a:gd name="connsiteX11" fmla="*/ 2796210 w 5724941"/>
              <a:gd name="connsiteY11" fmla="*/ 4611758 h 5516217"/>
              <a:gd name="connsiteX12" fmla="*/ 0 w 5724941"/>
              <a:gd name="connsiteY12" fmla="*/ 1928192 h 5516217"/>
              <a:gd name="connsiteX13" fmla="*/ 2653748 w 5724941"/>
              <a:gd name="connsiteY13" fmla="*/ 1928192 h 5516217"/>
              <a:gd name="connsiteX14" fmla="*/ 2653748 w 5724941"/>
              <a:gd name="connsiteY14" fmla="*/ 4611758 h 5516217"/>
              <a:gd name="connsiteX15" fmla="*/ 0 w 5724941"/>
              <a:gd name="connsiteY15" fmla="*/ 4611758 h 5516217"/>
              <a:gd name="connsiteX16" fmla="*/ 2796211 w 5724941"/>
              <a:gd name="connsiteY16" fmla="*/ 894522 h 5516217"/>
              <a:gd name="connsiteX17" fmla="*/ 5449959 w 5724941"/>
              <a:gd name="connsiteY17" fmla="*/ 894522 h 5516217"/>
              <a:gd name="connsiteX18" fmla="*/ 5449959 w 5724941"/>
              <a:gd name="connsiteY18" fmla="*/ 2683566 h 5516217"/>
              <a:gd name="connsiteX19" fmla="*/ 2796211 w 5724941"/>
              <a:gd name="connsiteY19" fmla="*/ 2683566 h 5516217"/>
              <a:gd name="connsiteX20" fmla="*/ 1007166 w 5724941"/>
              <a:gd name="connsiteY20" fmla="*/ 0 h 5516217"/>
              <a:gd name="connsiteX21" fmla="*/ 2653749 w 5724941"/>
              <a:gd name="connsiteY21" fmla="*/ 0 h 5516217"/>
              <a:gd name="connsiteX22" fmla="*/ 2653749 w 5724941"/>
              <a:gd name="connsiteY22" fmla="*/ 1789044 h 5516217"/>
              <a:gd name="connsiteX23" fmla="*/ 1007166 w 5724941"/>
              <a:gd name="connsiteY23" fmla="*/ 1789044 h 551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4941" h="5516217">
                <a:moveTo>
                  <a:pt x="0" y="4750906"/>
                </a:moveTo>
                <a:lnTo>
                  <a:pt x="3980624" y="4750906"/>
                </a:lnTo>
                <a:lnTo>
                  <a:pt x="3980624" y="5516217"/>
                </a:lnTo>
                <a:lnTo>
                  <a:pt x="0" y="5516217"/>
                </a:lnTo>
                <a:close/>
                <a:moveTo>
                  <a:pt x="4123085" y="2822714"/>
                </a:moveTo>
                <a:lnTo>
                  <a:pt x="5724941" y="2822714"/>
                </a:lnTo>
                <a:lnTo>
                  <a:pt x="5724941" y="4949686"/>
                </a:lnTo>
                <a:lnTo>
                  <a:pt x="4123085" y="4949686"/>
                </a:lnTo>
                <a:close/>
                <a:moveTo>
                  <a:pt x="2796210" y="2822714"/>
                </a:moveTo>
                <a:lnTo>
                  <a:pt x="3980623" y="2822714"/>
                </a:lnTo>
                <a:lnTo>
                  <a:pt x="3980623" y="4611758"/>
                </a:lnTo>
                <a:lnTo>
                  <a:pt x="2796210" y="4611758"/>
                </a:lnTo>
                <a:close/>
                <a:moveTo>
                  <a:pt x="0" y="1928192"/>
                </a:moveTo>
                <a:lnTo>
                  <a:pt x="2653748" y="1928192"/>
                </a:lnTo>
                <a:lnTo>
                  <a:pt x="2653748" y="4611758"/>
                </a:lnTo>
                <a:lnTo>
                  <a:pt x="0" y="4611758"/>
                </a:lnTo>
                <a:close/>
                <a:moveTo>
                  <a:pt x="2796211" y="894522"/>
                </a:moveTo>
                <a:lnTo>
                  <a:pt x="5449959" y="894522"/>
                </a:lnTo>
                <a:lnTo>
                  <a:pt x="5449959" y="2683566"/>
                </a:lnTo>
                <a:lnTo>
                  <a:pt x="2796211" y="2683566"/>
                </a:lnTo>
                <a:close/>
                <a:moveTo>
                  <a:pt x="1007166" y="0"/>
                </a:moveTo>
                <a:lnTo>
                  <a:pt x="2653749" y="0"/>
                </a:lnTo>
                <a:lnTo>
                  <a:pt x="2653749" y="1789044"/>
                </a:lnTo>
                <a:lnTo>
                  <a:pt x="1007166" y="1789044"/>
                </a:lnTo>
                <a:close/>
              </a:path>
            </a:pathLst>
          </a:custGeom>
          <a:solidFill>
            <a:schemeClr val="bg1">
              <a:lumMod val="95000"/>
            </a:schemeClr>
          </a:solidFill>
          <a:ln w="12700">
            <a:noFill/>
          </a:ln>
        </p:spPr>
        <p:txBody>
          <a:bodyPr wrap="square" anchor="ctr">
            <a:noAutofit/>
          </a:bodyPr>
          <a:lstStyle>
            <a:lvl1pPr marL="0" indent="0" algn="ctr">
              <a:buNone/>
              <a:defRPr sz="2673">
                <a:solidFill>
                  <a:schemeClr val="tx1">
                    <a:lumMod val="75000"/>
                    <a:lumOff val="25000"/>
                  </a:schemeClr>
                </a:solidFill>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630083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8_Images &amp; Contents Layout">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FB6C0CC-20D1-4ABE-8236-AC556FAA83E7}"/>
              </a:ext>
            </a:extLst>
          </p:cNvPr>
          <p:cNvSpPr/>
          <p:nvPr userDrawn="1"/>
        </p:nvSpPr>
        <p:spPr>
          <a:xfrm>
            <a:off x="8667689" y="2946452"/>
            <a:ext cx="9437749" cy="2220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2" name="Picture Placeholder 2">
            <a:extLst>
              <a:ext uri="{FF2B5EF4-FFF2-40B4-BE49-F238E27FC236}">
                <a16:creationId xmlns:a16="http://schemas.microsoft.com/office/drawing/2014/main" id="{E6C01146-33B9-4106-B34A-9F850B0F1532}"/>
              </a:ext>
            </a:extLst>
          </p:cNvPr>
          <p:cNvSpPr>
            <a:spLocks noGrp="1"/>
          </p:cNvSpPr>
          <p:nvPr>
            <p:ph type="pic" idx="14" hasCustomPrompt="1"/>
          </p:nvPr>
        </p:nvSpPr>
        <p:spPr>
          <a:xfrm>
            <a:off x="969316" y="5415824"/>
            <a:ext cx="7698375" cy="3905400"/>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980D8E6C-C94C-45EA-A30A-C30F07A2733A}"/>
              </a:ext>
            </a:extLst>
          </p:cNvPr>
          <p:cNvSpPr>
            <a:spLocks noGrp="1"/>
          </p:cNvSpPr>
          <p:nvPr>
            <p:ph type="pic" idx="15" hasCustomPrompt="1"/>
          </p:nvPr>
        </p:nvSpPr>
        <p:spPr>
          <a:xfrm>
            <a:off x="13286267" y="979560"/>
            <a:ext cx="3849188" cy="3905400"/>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
        <p:nvSpPr>
          <p:cNvPr id="4" name="Picture Placeholder 2">
            <a:extLst>
              <a:ext uri="{FF2B5EF4-FFF2-40B4-BE49-F238E27FC236}">
                <a16:creationId xmlns:a16="http://schemas.microsoft.com/office/drawing/2014/main" id="{9F537E7F-9413-4DE1-AF5A-73E78D8FBDCC}"/>
              </a:ext>
            </a:extLst>
          </p:cNvPr>
          <p:cNvSpPr>
            <a:spLocks noGrp="1"/>
          </p:cNvSpPr>
          <p:nvPr>
            <p:ph type="pic" idx="16" hasCustomPrompt="1"/>
          </p:nvPr>
        </p:nvSpPr>
        <p:spPr>
          <a:xfrm>
            <a:off x="9052384" y="979560"/>
            <a:ext cx="3849188" cy="3905400"/>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3323762416"/>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_Images and Contents Layout">
    <p:spTree>
      <p:nvGrpSpPr>
        <p:cNvPr id="1" name=""/>
        <p:cNvGrpSpPr/>
        <p:nvPr/>
      </p:nvGrpSpPr>
      <p:grpSpPr>
        <a:xfrm>
          <a:off x="0" y="0"/>
          <a:ext cx="0" cy="0"/>
          <a:chOff x="0" y="0"/>
          <a:chExt cx="0" cy="0"/>
        </a:xfrm>
      </p:grpSpPr>
      <p:sp>
        <p:nvSpPr>
          <p:cNvPr id="10" name="제목 1"/>
          <p:cNvSpPr>
            <a:spLocks noGrp="1"/>
          </p:cNvSpPr>
          <p:nvPr>
            <p:ph type="title" hasCustomPrompt="1"/>
          </p:nvPr>
        </p:nvSpPr>
        <p:spPr>
          <a:xfrm>
            <a:off x="12169442" y="501217"/>
            <a:ext cx="4978995" cy="2169908"/>
          </a:xfrm>
          <a:prstGeom prst="rect">
            <a:avLst/>
          </a:prstGeom>
        </p:spPr>
        <p:txBody>
          <a:bodyPr anchor="ctr">
            <a:noAutofit/>
          </a:bodyPr>
          <a:lstStyle>
            <a:lvl1pPr algn="l">
              <a:defRPr sz="6534" b="0" baseline="0">
                <a:solidFill>
                  <a:schemeClr val="tx1">
                    <a:lumMod val="75000"/>
                    <a:lumOff val="25000"/>
                  </a:schemeClr>
                </a:solidFill>
                <a:latin typeface="+mj-lt"/>
                <a:ea typeface="+mj-ea"/>
                <a:cs typeface="Arial" pitchFamily="34" charset="0"/>
              </a:defRPr>
            </a:lvl1pPr>
          </a:lstStyle>
          <a:p>
            <a:r>
              <a:rPr lang="en-US" altLang="ko-KR" dirty="0"/>
              <a:t>IMAGES &amp; CONTENTS</a:t>
            </a:r>
            <a:endParaRPr lang="ko-KR" altLang="en-US" dirty="0"/>
          </a:p>
        </p:txBody>
      </p:sp>
      <p:sp>
        <p:nvSpPr>
          <p:cNvPr id="5" name="Picture Placeholder 2"/>
          <p:cNvSpPr>
            <a:spLocks noGrp="1"/>
          </p:cNvSpPr>
          <p:nvPr>
            <p:ph type="pic" idx="13" hasCustomPrompt="1"/>
          </p:nvPr>
        </p:nvSpPr>
        <p:spPr>
          <a:xfrm>
            <a:off x="0" y="5223928"/>
            <a:ext cx="11147778" cy="5109113"/>
          </a:xfrm>
          <a:prstGeom prst="rect">
            <a:avLst/>
          </a:prstGeom>
          <a:solidFill>
            <a:schemeClr val="bg1">
              <a:lumMod val="95000"/>
            </a:schemeClr>
          </a:solidFill>
        </p:spPr>
        <p:txBody>
          <a:bodyPr anchor="ctr"/>
          <a:lstStyle>
            <a:lvl1pPr marL="0" indent="0" algn="ctr">
              <a:buNone/>
              <a:defRPr sz="1782" baseline="0">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Place Your Picture Here And Send To Back</a:t>
            </a:r>
            <a:endParaRPr lang="ko-KR" altLang="en-US" dirty="0"/>
          </a:p>
        </p:txBody>
      </p:sp>
      <p:sp>
        <p:nvSpPr>
          <p:cNvPr id="7" name="Picture Placeholder 2"/>
          <p:cNvSpPr>
            <a:spLocks noGrp="1"/>
          </p:cNvSpPr>
          <p:nvPr>
            <p:ph type="pic" idx="14" hasCustomPrompt="1"/>
          </p:nvPr>
        </p:nvSpPr>
        <p:spPr>
          <a:xfrm>
            <a:off x="0" y="3"/>
            <a:ext cx="11147778" cy="5109113"/>
          </a:xfrm>
          <a:prstGeom prst="rect">
            <a:avLst/>
          </a:prstGeom>
          <a:solidFill>
            <a:schemeClr val="bg1">
              <a:lumMod val="95000"/>
            </a:schemeClr>
          </a:solidFill>
        </p:spPr>
        <p:txBody>
          <a:bodyPr anchor="ctr"/>
          <a:lstStyle>
            <a:lvl1pPr marL="0" indent="0" algn="ctr">
              <a:buNone/>
              <a:defRPr sz="1782" baseline="0">
                <a:latin typeface="+mn-lt"/>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4802632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46D5B81-6AB2-4974-942F-E75441FD90DD}"/>
              </a:ext>
            </a:extLst>
          </p:cNvPr>
          <p:cNvSpPr/>
          <p:nvPr userDrawn="1"/>
        </p:nvSpPr>
        <p:spPr>
          <a:xfrm>
            <a:off x="0" y="0"/>
            <a:ext cx="18105438" cy="10333038"/>
          </a:xfrm>
          <a:prstGeom prst="roundRect">
            <a:avLst>
              <a:gd name="adj" fmla="val 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solidFill>
                <a:schemeClr val="bg1"/>
              </a:solidFill>
            </a:endParaRPr>
          </a:p>
        </p:txBody>
      </p:sp>
      <p:sp>
        <p:nvSpPr>
          <p:cNvPr id="4" name="Text Placeholder 9">
            <a:extLst>
              <a:ext uri="{FF2B5EF4-FFF2-40B4-BE49-F238E27FC236}">
                <a16:creationId xmlns:a16="http://schemas.microsoft.com/office/drawing/2014/main" id="{E549A048-6C5C-4975-AAF7-E70C7E7896B1}"/>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267229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18755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500959"/>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864100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186050"/>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525718" y="1704985"/>
            <a:ext cx="5287831" cy="8140110"/>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p>
        </p:txBody>
      </p:sp>
      <p:sp>
        <p:nvSpPr>
          <p:cNvPr id="4" name="Rounded Rectangle 3"/>
          <p:cNvSpPr/>
          <p:nvPr userDrawn="1"/>
        </p:nvSpPr>
        <p:spPr>
          <a:xfrm>
            <a:off x="789938" y="2030296"/>
            <a:ext cx="228498" cy="7556467"/>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bg1"/>
              </a:solidFill>
            </a:endParaRPr>
          </a:p>
        </p:txBody>
      </p:sp>
      <p:sp>
        <p:nvSpPr>
          <p:cNvPr id="5" name="Half Frame 4"/>
          <p:cNvSpPr/>
          <p:nvPr userDrawn="1"/>
        </p:nvSpPr>
        <p:spPr>
          <a:xfrm rot="5400000">
            <a:off x="4532552" y="1930982"/>
            <a:ext cx="1033378" cy="1017463"/>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1056899" y="2494857"/>
            <a:ext cx="3314947" cy="732252"/>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Resize without losing quality</a:t>
            </a:r>
            <a:endParaRPr lang="ko-KR" altLang="en-US" sz="2079"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056899" y="3235849"/>
            <a:ext cx="3314947" cy="1052211"/>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Change Fill Color &amp;</a:t>
            </a:r>
          </a:p>
          <a:p>
            <a:r>
              <a:rPr lang="en-US" altLang="ko-KR" sz="2079" b="1" dirty="0">
                <a:solidFill>
                  <a:schemeClr val="bg1"/>
                </a:solidFill>
                <a:latin typeface="Arial" pitchFamily="34" charset="0"/>
                <a:cs typeface="Arial" pitchFamily="34" charset="0"/>
              </a:rPr>
              <a:t>Line Color</a:t>
            </a:r>
            <a:endParaRPr lang="ko-KR" altLang="en-US" sz="2079"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1071044" y="8777369"/>
            <a:ext cx="3314578" cy="412292"/>
          </a:xfrm>
          <a:prstGeom prst="rect">
            <a:avLst/>
          </a:prstGeom>
          <a:noFill/>
        </p:spPr>
        <p:txBody>
          <a:bodyPr wrap="square" rtlCol="0" anchor="ctr">
            <a:spAutoFit/>
          </a:bodyPr>
          <a:lstStyle/>
          <a:p>
            <a:r>
              <a:rPr lang="en-US" altLang="ko-KR" sz="2079" dirty="0">
                <a:solidFill>
                  <a:schemeClr val="bg1"/>
                </a:solidFill>
                <a:latin typeface="Arial" pitchFamily="34" charset="0"/>
                <a:cs typeface="Arial" pitchFamily="34" charset="0"/>
              </a:rPr>
              <a:t>www.allppt.com</a:t>
            </a:r>
            <a:endParaRPr lang="ko-KR" altLang="en-US" sz="2079"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1071045" y="6742811"/>
            <a:ext cx="4035255" cy="2011897"/>
          </a:xfrm>
          <a:prstGeom prst="rect">
            <a:avLst/>
          </a:prstGeom>
          <a:noFill/>
        </p:spPr>
        <p:txBody>
          <a:bodyPr wrap="square" rtlCol="0" anchor="ctr">
            <a:spAutoFit/>
          </a:bodyPr>
          <a:lstStyle/>
          <a:p>
            <a:r>
              <a:rPr lang="en-US" altLang="ko-KR" sz="4158" b="1" dirty="0">
                <a:solidFill>
                  <a:schemeClr val="bg1"/>
                </a:solidFill>
                <a:latin typeface="+mn-lt"/>
                <a:ea typeface="+mn-ea"/>
                <a:cs typeface="Arial" pitchFamily="34" charset="0"/>
              </a:rPr>
              <a:t>FREE </a:t>
            </a:r>
          </a:p>
          <a:p>
            <a:r>
              <a:rPr lang="en-US" altLang="ko-KR" sz="4158"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4586715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89254204-7576-4E7F-BCC2-47087CDF8998}"/>
              </a:ext>
            </a:extLst>
          </p:cNvPr>
          <p:cNvSpPr/>
          <p:nvPr/>
        </p:nvSpPr>
        <p:spPr>
          <a:xfrm rot="1200000">
            <a:off x="-463110" y="-285172"/>
            <a:ext cx="1060542" cy="3354823"/>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2" name="Text Placeholder 9"/>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486185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A444163C-3BE8-445F-BF4D-6FF683F7A99F}"/>
              </a:ext>
            </a:extLst>
          </p:cNvPr>
          <p:cNvGrpSpPr/>
          <p:nvPr userDrawn="1"/>
        </p:nvGrpSpPr>
        <p:grpSpPr>
          <a:xfrm>
            <a:off x="0" y="7579736"/>
            <a:ext cx="17500514" cy="2382489"/>
            <a:chOff x="0" y="5030641"/>
            <a:chExt cx="11784650" cy="1581249"/>
          </a:xfrm>
        </p:grpSpPr>
        <p:grpSp>
          <p:nvGrpSpPr>
            <p:cNvPr id="4" name="Group 3">
              <a:extLst>
                <a:ext uri="{FF2B5EF4-FFF2-40B4-BE49-F238E27FC236}">
                  <a16:creationId xmlns:a16="http://schemas.microsoft.com/office/drawing/2014/main" id="{4C382616-4BAD-46F2-A9B1-3719C195BD07}"/>
                </a:ext>
              </a:extLst>
            </p:cNvPr>
            <p:cNvGrpSpPr/>
            <p:nvPr/>
          </p:nvGrpSpPr>
          <p:grpSpPr>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4F57692B-CB59-4909-9EE5-9842EC389960}"/>
                  </a:ext>
                </a:extLst>
              </p:cNvPr>
              <p:cNvSpPr/>
              <p:nvPr/>
            </p:nvSpPr>
            <p:spPr>
              <a:xfrm rot="16200000" flipH="1">
                <a:off x="9851011" y="276124"/>
                <a:ext cx="2249729" cy="1867634"/>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2673" dirty="0">
                  <a:solidFill>
                    <a:schemeClr val="tx1"/>
                  </a:solidFill>
                </a:endParaRPr>
              </a:p>
            </p:txBody>
          </p:sp>
          <p:sp>
            <p:nvSpPr>
              <p:cNvPr id="10" name="Freeform: Shape 9">
                <a:extLst>
                  <a:ext uri="{FF2B5EF4-FFF2-40B4-BE49-F238E27FC236}">
                    <a16:creationId xmlns:a16="http://schemas.microsoft.com/office/drawing/2014/main" id="{6DBEC21B-8490-4613-893F-081AAB39C3FB}"/>
                  </a:ext>
                </a:extLst>
              </p:cNvPr>
              <p:cNvSpPr/>
              <p:nvPr/>
            </p:nvSpPr>
            <p:spPr>
              <a:xfrm>
                <a:off x="10573107" y="2486534"/>
                <a:ext cx="805533" cy="68792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1" name="Freeform: Shape 10">
                <a:extLst>
                  <a:ext uri="{FF2B5EF4-FFF2-40B4-BE49-F238E27FC236}">
                    <a16:creationId xmlns:a16="http://schemas.microsoft.com/office/drawing/2014/main" id="{3C12866D-7C50-423B-97C6-3A44AEC2FF89}"/>
                  </a:ext>
                </a:extLst>
              </p:cNvPr>
              <p:cNvSpPr/>
              <p:nvPr/>
            </p:nvSpPr>
            <p:spPr>
              <a:xfrm>
                <a:off x="10608146" y="1032479"/>
                <a:ext cx="761035" cy="1312187"/>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5" name="Group 4">
              <a:extLst>
                <a:ext uri="{FF2B5EF4-FFF2-40B4-BE49-F238E27FC236}">
                  <a16:creationId xmlns:a16="http://schemas.microsoft.com/office/drawing/2014/main" id="{D91F9EF7-4F87-415C-8160-7E56B60DA9F9}"/>
                </a:ext>
              </a:extLst>
            </p:cNvPr>
            <p:cNvGrpSpPr/>
            <p:nvPr/>
          </p:nvGrpSpPr>
          <p:grpSpPr>
            <a:xfrm>
              <a:off x="0" y="6374086"/>
              <a:ext cx="11401431" cy="237804"/>
              <a:chOff x="0" y="6374086"/>
              <a:chExt cx="11401431" cy="237804"/>
            </a:xfrm>
          </p:grpSpPr>
          <p:sp>
            <p:nvSpPr>
              <p:cNvPr id="6" name="Rectangle 5">
                <a:extLst>
                  <a:ext uri="{FF2B5EF4-FFF2-40B4-BE49-F238E27FC236}">
                    <a16:creationId xmlns:a16="http://schemas.microsoft.com/office/drawing/2014/main" id="{5AE59EE2-572E-4B51-AE32-612BBCC09DE1}"/>
                  </a:ext>
                </a:extLst>
              </p:cNvPr>
              <p:cNvSpPr/>
              <p:nvPr/>
            </p:nvSpPr>
            <p:spPr>
              <a:xfrm>
                <a:off x="0" y="6566170"/>
                <a:ext cx="11311128" cy="45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7" name="Rectangle 6">
                <a:extLst>
                  <a:ext uri="{FF2B5EF4-FFF2-40B4-BE49-F238E27FC236}">
                    <a16:creationId xmlns:a16="http://schemas.microsoft.com/office/drawing/2014/main" id="{4CB77414-9E89-4E91-A109-7F250477ACA9}"/>
                  </a:ext>
                </a:extLst>
              </p:cNvPr>
              <p:cNvSpPr/>
              <p:nvPr/>
            </p:nvSpPr>
            <p:spPr>
              <a:xfrm>
                <a:off x="11355711" y="6374086"/>
                <a:ext cx="45720" cy="155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8" name="Block Arc 7">
                <a:extLst>
                  <a:ext uri="{FF2B5EF4-FFF2-40B4-BE49-F238E27FC236}">
                    <a16:creationId xmlns:a16="http://schemas.microsoft.com/office/drawing/2014/main" id="{5F4ACB2E-D9DA-474D-ACD0-6D4C5B5B69E1}"/>
                  </a:ext>
                </a:extLst>
              </p:cNvPr>
              <p:cNvSpPr/>
              <p:nvPr/>
            </p:nvSpPr>
            <p:spPr>
              <a:xfrm>
                <a:off x="11229678" y="6440137"/>
                <a:ext cx="171753" cy="171753"/>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solidFill>
                    <a:schemeClr val="tx1"/>
                  </a:solidFill>
                </a:endParaRPr>
              </a:p>
            </p:txBody>
          </p:sp>
        </p:grpSp>
      </p:grpSp>
    </p:spTree>
    <p:extLst>
      <p:ext uri="{BB962C8B-B14F-4D97-AF65-F5344CB8AC3E}">
        <p14:creationId xmlns:p14="http://schemas.microsoft.com/office/powerpoint/2010/main" val="729064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37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30036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2C4117-2946-4CAF-A97C-C090DC94FE14}"/>
              </a:ext>
            </a:extLst>
          </p:cNvPr>
          <p:cNvSpPr/>
          <p:nvPr userDrawn="1"/>
        </p:nvSpPr>
        <p:spPr>
          <a:xfrm>
            <a:off x="2" y="0"/>
            <a:ext cx="18105438" cy="10333038"/>
          </a:xfrm>
          <a:prstGeom prst="rect">
            <a:avLst/>
          </a:prstGeom>
          <a:solidFill>
            <a:schemeClr val="accent4">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Tree>
    <p:extLst>
      <p:ext uri="{BB962C8B-B14F-4D97-AF65-F5344CB8AC3E}">
        <p14:creationId xmlns:p14="http://schemas.microsoft.com/office/powerpoint/2010/main" val="17030139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127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A6D39-9DFD-4F67-94B9-4D1042BB365A}"/>
              </a:ext>
            </a:extLst>
          </p:cNvPr>
          <p:cNvSpPr/>
          <p:nvPr userDrawn="1"/>
        </p:nvSpPr>
        <p:spPr>
          <a:xfrm>
            <a:off x="0" y="0"/>
            <a:ext cx="18105438" cy="10333038"/>
          </a:xfrm>
          <a:prstGeom prst="rect">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Tree>
    <p:extLst>
      <p:ext uri="{BB962C8B-B14F-4D97-AF65-F5344CB8AC3E}">
        <p14:creationId xmlns:p14="http://schemas.microsoft.com/office/powerpoint/2010/main" val="9404148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4437516-06DB-4972-90D9-3F56529C786D}"/>
              </a:ext>
            </a:extLst>
          </p:cNvPr>
          <p:cNvSpPr/>
          <p:nvPr userDrawn="1"/>
        </p:nvSpPr>
        <p:spPr>
          <a:xfrm>
            <a:off x="1" y="0"/>
            <a:ext cx="14210664" cy="10333038"/>
          </a:xfrm>
          <a:custGeom>
            <a:avLst/>
            <a:gdLst>
              <a:gd name="connsiteX0" fmla="*/ 0 w 9703610"/>
              <a:gd name="connsiteY0" fmla="*/ 0 h 6858000"/>
              <a:gd name="connsiteX1" fmla="*/ 5546070 w 9703610"/>
              <a:gd name="connsiteY1" fmla="*/ 0 h 6858000"/>
              <a:gd name="connsiteX2" fmla="*/ 9703610 w 9703610"/>
              <a:gd name="connsiteY2" fmla="*/ 6858000 h 6858000"/>
              <a:gd name="connsiteX3" fmla="*/ 0 w 97036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703610" h="6858000">
                <a:moveTo>
                  <a:pt x="0" y="0"/>
                </a:moveTo>
                <a:lnTo>
                  <a:pt x="5546070" y="0"/>
                </a:lnTo>
                <a:lnTo>
                  <a:pt x="9703610" y="6858000"/>
                </a:lnTo>
                <a:lnTo>
                  <a:pt x="0" y="6858000"/>
                </a:lnTo>
                <a:close/>
              </a:path>
            </a:pathLst>
          </a:cu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Tree>
    <p:extLst>
      <p:ext uri="{BB962C8B-B14F-4D97-AF65-F5344CB8AC3E}">
        <p14:creationId xmlns:p14="http://schemas.microsoft.com/office/powerpoint/2010/main" val="34835984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246FC87-D219-463B-8334-E16E14819052}"/>
              </a:ext>
            </a:extLst>
          </p:cNvPr>
          <p:cNvSpPr>
            <a:spLocks noGrp="1"/>
          </p:cNvSpPr>
          <p:nvPr>
            <p:ph type="pic" idx="12" hasCustomPrompt="1"/>
          </p:nvPr>
        </p:nvSpPr>
        <p:spPr>
          <a:xfrm>
            <a:off x="13630446" y="1522582"/>
            <a:ext cx="3394770" cy="4133215"/>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
        <p:nvSpPr>
          <p:cNvPr id="3" name="Picture Placeholder 2">
            <a:extLst>
              <a:ext uri="{FF2B5EF4-FFF2-40B4-BE49-F238E27FC236}">
                <a16:creationId xmlns:a16="http://schemas.microsoft.com/office/drawing/2014/main" id="{608C9F45-5627-4842-A3EA-25038EF99EC8}"/>
              </a:ext>
            </a:extLst>
          </p:cNvPr>
          <p:cNvSpPr>
            <a:spLocks noGrp="1"/>
          </p:cNvSpPr>
          <p:nvPr>
            <p:ph type="pic" idx="13" hasCustomPrompt="1"/>
          </p:nvPr>
        </p:nvSpPr>
        <p:spPr>
          <a:xfrm>
            <a:off x="9187100" y="1522582"/>
            <a:ext cx="3394770" cy="4133215"/>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Tree>
    <p:extLst>
      <p:ext uri="{BB962C8B-B14F-4D97-AF65-F5344CB8AC3E}">
        <p14:creationId xmlns:p14="http://schemas.microsoft.com/office/powerpoint/2010/main" val="2222326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4E14D27-AD6A-4547-8A35-F0A6A7B2B893}"/>
              </a:ext>
            </a:extLst>
          </p:cNvPr>
          <p:cNvGrpSpPr/>
          <p:nvPr userDrawn="1"/>
        </p:nvGrpSpPr>
        <p:grpSpPr>
          <a:xfrm>
            <a:off x="1097464" y="2714054"/>
            <a:ext cx="3343372" cy="6331280"/>
            <a:chOff x="3501573" y="3178068"/>
            <a:chExt cx="1340594" cy="2737840"/>
          </a:xfrm>
        </p:grpSpPr>
        <p:sp>
          <p:nvSpPr>
            <p:cNvPr id="4" name="Freeform: Shape 3">
              <a:extLst>
                <a:ext uri="{FF2B5EF4-FFF2-40B4-BE49-F238E27FC236}">
                  <a16:creationId xmlns:a16="http://schemas.microsoft.com/office/drawing/2014/main" id="{1FFFD2AF-5064-446A-95B2-FCACE1D003DC}"/>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sz="2673"/>
            </a:p>
          </p:txBody>
        </p:sp>
        <p:sp>
          <p:nvSpPr>
            <p:cNvPr id="5" name="Freeform: Shape 4">
              <a:extLst>
                <a:ext uri="{FF2B5EF4-FFF2-40B4-BE49-F238E27FC236}">
                  <a16:creationId xmlns:a16="http://schemas.microsoft.com/office/drawing/2014/main" id="{CED64445-B2E0-4D7E-8491-252F042F0F6D}"/>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sz="2673"/>
            </a:p>
          </p:txBody>
        </p:sp>
        <p:sp>
          <p:nvSpPr>
            <p:cNvPr id="6" name="Freeform: Shape 5">
              <a:extLst>
                <a:ext uri="{FF2B5EF4-FFF2-40B4-BE49-F238E27FC236}">
                  <a16:creationId xmlns:a16="http://schemas.microsoft.com/office/drawing/2014/main" id="{BA429A64-82C5-47BC-985E-3FDFE804E532}"/>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sz="2673"/>
            </a:p>
          </p:txBody>
        </p:sp>
        <p:sp>
          <p:nvSpPr>
            <p:cNvPr id="7" name="Freeform: Shape 6">
              <a:extLst>
                <a:ext uri="{FF2B5EF4-FFF2-40B4-BE49-F238E27FC236}">
                  <a16:creationId xmlns:a16="http://schemas.microsoft.com/office/drawing/2014/main" id="{D8DF180B-C394-4B18-8CF3-2228F33ED174}"/>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sz="2673"/>
            </a:p>
          </p:txBody>
        </p:sp>
        <p:sp>
          <p:nvSpPr>
            <p:cNvPr id="8" name="Freeform: Shape 7">
              <a:extLst>
                <a:ext uri="{FF2B5EF4-FFF2-40B4-BE49-F238E27FC236}">
                  <a16:creationId xmlns:a16="http://schemas.microsoft.com/office/drawing/2014/main" id="{8B1C391E-60EC-4442-81F5-E5BD8E5FB94B}"/>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sz="2673"/>
            </a:p>
          </p:txBody>
        </p:sp>
        <p:sp>
          <p:nvSpPr>
            <p:cNvPr id="9" name="Freeform: Shape 8">
              <a:extLst>
                <a:ext uri="{FF2B5EF4-FFF2-40B4-BE49-F238E27FC236}">
                  <a16:creationId xmlns:a16="http://schemas.microsoft.com/office/drawing/2014/main" id="{E1042DFF-AC0C-4A34-B83D-F94290F8566A}"/>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sz="2673" dirty="0"/>
            </a:p>
          </p:txBody>
        </p:sp>
        <p:grpSp>
          <p:nvGrpSpPr>
            <p:cNvPr id="10" name="Group 9">
              <a:extLst>
                <a:ext uri="{FF2B5EF4-FFF2-40B4-BE49-F238E27FC236}">
                  <a16:creationId xmlns:a16="http://schemas.microsoft.com/office/drawing/2014/main" id="{4033404E-34F2-4512-89D1-3226AA01335F}"/>
                </a:ext>
              </a:extLst>
            </p:cNvPr>
            <p:cNvGrpSpPr/>
            <p:nvPr/>
          </p:nvGrpSpPr>
          <p:grpSpPr>
            <a:xfrm>
              <a:off x="4088508" y="5635852"/>
              <a:ext cx="173080" cy="173080"/>
              <a:chOff x="6768665" y="6038214"/>
              <a:chExt cx="147968" cy="147968"/>
            </a:xfrm>
          </p:grpSpPr>
          <p:sp>
            <p:nvSpPr>
              <p:cNvPr id="14" name="Oval 13">
                <a:extLst>
                  <a:ext uri="{FF2B5EF4-FFF2-40B4-BE49-F238E27FC236}">
                    <a16:creationId xmlns:a16="http://schemas.microsoft.com/office/drawing/2014/main" id="{C419DFAD-C059-430D-B51F-48079403ED7B}"/>
                  </a:ext>
                </a:extLst>
              </p:cNvPr>
              <p:cNvSpPr/>
              <p:nvPr/>
            </p:nvSpPr>
            <p:spPr>
              <a:xfrm>
                <a:off x="6768665" y="6038214"/>
                <a:ext cx="147968"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5" name="Oval 14">
                <a:extLst>
                  <a:ext uri="{FF2B5EF4-FFF2-40B4-BE49-F238E27FC236}">
                    <a16:creationId xmlns:a16="http://schemas.microsoft.com/office/drawing/2014/main" id="{4BAE4FA9-2632-4576-9E0A-CDF8B2A15BA5}"/>
                  </a:ext>
                </a:extLst>
              </p:cNvPr>
              <p:cNvSpPr/>
              <p:nvPr/>
            </p:nvSpPr>
            <p:spPr>
              <a:xfrm>
                <a:off x="6802088" y="6071634"/>
                <a:ext cx="81180"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dirty="0"/>
              </a:p>
            </p:txBody>
          </p:sp>
        </p:grpSp>
        <p:sp>
          <p:nvSpPr>
            <p:cNvPr id="11" name="Freeform: Shape 10">
              <a:extLst>
                <a:ext uri="{FF2B5EF4-FFF2-40B4-BE49-F238E27FC236}">
                  <a16:creationId xmlns:a16="http://schemas.microsoft.com/office/drawing/2014/main" id="{4B70F8A7-6A5E-4962-A676-F6F37304642E}"/>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sz="2673">
                <a:solidFill>
                  <a:schemeClr val="tx1"/>
                </a:solidFill>
              </a:endParaRPr>
            </a:p>
          </p:txBody>
        </p:sp>
        <p:sp>
          <p:nvSpPr>
            <p:cNvPr id="12" name="Rectangle: Rounded Corners 11">
              <a:extLst>
                <a:ext uri="{FF2B5EF4-FFF2-40B4-BE49-F238E27FC236}">
                  <a16:creationId xmlns:a16="http://schemas.microsoft.com/office/drawing/2014/main" id="{FE8FB11B-C9EA-4E18-89D9-555C50D3B3E9}"/>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3" name="Oval 12">
              <a:extLst>
                <a:ext uri="{FF2B5EF4-FFF2-40B4-BE49-F238E27FC236}">
                  <a16:creationId xmlns:a16="http://schemas.microsoft.com/office/drawing/2014/main" id="{B55F62B4-2F6F-4328-9162-DF7E3A0CF7C4}"/>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1469426" y="3743143"/>
            <a:ext cx="2685567" cy="4450738"/>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t>
            </a:r>
            <a:endParaRPr lang="ko-KR" altLang="en-US" dirty="0"/>
          </a:p>
        </p:txBody>
      </p:sp>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463110" y="-285172"/>
            <a:ext cx="1060542" cy="3354823"/>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0447957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Image Layou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463110" y="-285172"/>
            <a:ext cx="1060542" cy="3354823"/>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480449" y="511544"/>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2" name="Group 21">
            <a:extLst>
              <a:ext uri="{FF2B5EF4-FFF2-40B4-BE49-F238E27FC236}">
                <a16:creationId xmlns:a16="http://schemas.microsoft.com/office/drawing/2014/main" id="{A06CCA5E-451F-4542-B206-D2D13583114C}"/>
              </a:ext>
            </a:extLst>
          </p:cNvPr>
          <p:cNvGrpSpPr/>
          <p:nvPr userDrawn="1"/>
        </p:nvGrpSpPr>
        <p:grpSpPr>
          <a:xfrm>
            <a:off x="1126404" y="3923274"/>
            <a:ext cx="8792380" cy="5372159"/>
            <a:chOff x="4098364" y="1571764"/>
            <a:chExt cx="7301609" cy="4397082"/>
          </a:xfrm>
        </p:grpSpPr>
        <p:grpSp>
          <p:nvGrpSpPr>
            <p:cNvPr id="23" name="Graphic 55">
              <a:extLst>
                <a:ext uri="{FF2B5EF4-FFF2-40B4-BE49-F238E27FC236}">
                  <a16:creationId xmlns:a16="http://schemas.microsoft.com/office/drawing/2014/main" id="{C49AFA94-CB02-406A-B68E-76F7985C97D6}"/>
                </a:ext>
              </a:extLst>
            </p:cNvPr>
            <p:cNvGrpSpPr/>
            <p:nvPr/>
          </p:nvGrpSpPr>
          <p:grpSpPr>
            <a:xfrm>
              <a:off x="4910815" y="1571764"/>
              <a:ext cx="5616422" cy="3644404"/>
              <a:chOff x="5769768" y="3217068"/>
              <a:chExt cx="651510" cy="422754"/>
            </a:xfrm>
          </p:grpSpPr>
          <p:sp>
            <p:nvSpPr>
              <p:cNvPr id="48" name="Freeform: Shape 47">
                <a:extLst>
                  <a:ext uri="{FF2B5EF4-FFF2-40B4-BE49-F238E27FC236}">
                    <a16:creationId xmlns:a16="http://schemas.microsoft.com/office/drawing/2014/main" id="{05F19F3B-FACD-4743-81B8-DE3B3FC0991C}"/>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sz="2673"/>
              </a:p>
            </p:txBody>
          </p:sp>
          <p:sp>
            <p:nvSpPr>
              <p:cNvPr id="49" name="Freeform: Shape 48">
                <a:extLst>
                  <a:ext uri="{FF2B5EF4-FFF2-40B4-BE49-F238E27FC236}">
                    <a16:creationId xmlns:a16="http://schemas.microsoft.com/office/drawing/2014/main" id="{611E77FD-F910-47B9-9EE0-9CA9EBB5AD17}"/>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sz="2673"/>
              </a:p>
            </p:txBody>
          </p:sp>
        </p:grpSp>
        <p:sp>
          <p:nvSpPr>
            <p:cNvPr id="24" name="Freeform: Shape 23">
              <a:extLst>
                <a:ext uri="{FF2B5EF4-FFF2-40B4-BE49-F238E27FC236}">
                  <a16:creationId xmlns:a16="http://schemas.microsoft.com/office/drawing/2014/main" id="{AB00050F-BBCF-4B07-B144-24AF043BE2C0}"/>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sz="2673"/>
            </a:p>
          </p:txBody>
        </p:sp>
        <p:sp>
          <p:nvSpPr>
            <p:cNvPr id="25" name="Freeform: Shape 24">
              <a:extLst>
                <a:ext uri="{FF2B5EF4-FFF2-40B4-BE49-F238E27FC236}">
                  <a16:creationId xmlns:a16="http://schemas.microsoft.com/office/drawing/2014/main" id="{08BADC4B-6EB9-42D0-A753-3C5C7C5FCBF3}"/>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sz="2673"/>
            </a:p>
          </p:txBody>
        </p:sp>
        <p:sp>
          <p:nvSpPr>
            <p:cNvPr id="26" name="Freeform: Shape 25">
              <a:extLst>
                <a:ext uri="{FF2B5EF4-FFF2-40B4-BE49-F238E27FC236}">
                  <a16:creationId xmlns:a16="http://schemas.microsoft.com/office/drawing/2014/main" id="{6378FDA6-D5BA-443E-8CD4-3C2B46AB6C8A}"/>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sz="2673"/>
            </a:p>
          </p:txBody>
        </p:sp>
        <p:sp>
          <p:nvSpPr>
            <p:cNvPr id="27" name="Freeform: Shape 26">
              <a:extLst>
                <a:ext uri="{FF2B5EF4-FFF2-40B4-BE49-F238E27FC236}">
                  <a16:creationId xmlns:a16="http://schemas.microsoft.com/office/drawing/2014/main" id="{85070495-6AB5-4439-8EED-4223B30F9EAF}"/>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sz="2673"/>
            </a:p>
          </p:txBody>
        </p:sp>
        <p:sp>
          <p:nvSpPr>
            <p:cNvPr id="28" name="Freeform: Shape 27">
              <a:extLst>
                <a:ext uri="{FF2B5EF4-FFF2-40B4-BE49-F238E27FC236}">
                  <a16:creationId xmlns:a16="http://schemas.microsoft.com/office/drawing/2014/main" id="{9821168E-844C-481A-B8F3-32C75B5054F4}"/>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sz="2673"/>
            </a:p>
          </p:txBody>
        </p:sp>
        <p:sp>
          <p:nvSpPr>
            <p:cNvPr id="29" name="Freeform: Shape 28">
              <a:extLst>
                <a:ext uri="{FF2B5EF4-FFF2-40B4-BE49-F238E27FC236}">
                  <a16:creationId xmlns:a16="http://schemas.microsoft.com/office/drawing/2014/main" id="{BF376C1E-829F-4627-A9FC-603E3F9D8239}"/>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sz="2673"/>
            </a:p>
          </p:txBody>
        </p:sp>
        <p:sp>
          <p:nvSpPr>
            <p:cNvPr id="30" name="Freeform: Shape 29">
              <a:extLst>
                <a:ext uri="{FF2B5EF4-FFF2-40B4-BE49-F238E27FC236}">
                  <a16:creationId xmlns:a16="http://schemas.microsoft.com/office/drawing/2014/main" id="{CDCC7A37-C1A5-44ED-8513-F2059D79E78B}"/>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sz="2673"/>
            </a:p>
          </p:txBody>
        </p:sp>
        <p:sp>
          <p:nvSpPr>
            <p:cNvPr id="31" name="Freeform: Shape 30">
              <a:extLst>
                <a:ext uri="{FF2B5EF4-FFF2-40B4-BE49-F238E27FC236}">
                  <a16:creationId xmlns:a16="http://schemas.microsoft.com/office/drawing/2014/main" id="{FE8CCBE0-1B0C-438D-94FF-E082C11F048B}"/>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sz="2673"/>
            </a:p>
          </p:txBody>
        </p:sp>
        <p:sp>
          <p:nvSpPr>
            <p:cNvPr id="32" name="Freeform: Shape 31">
              <a:extLst>
                <a:ext uri="{FF2B5EF4-FFF2-40B4-BE49-F238E27FC236}">
                  <a16:creationId xmlns:a16="http://schemas.microsoft.com/office/drawing/2014/main" id="{143BC099-A056-42DA-9F53-27069C0E9109}"/>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sz="2673"/>
            </a:p>
          </p:txBody>
        </p:sp>
        <p:sp>
          <p:nvSpPr>
            <p:cNvPr id="33" name="Freeform: Shape 32">
              <a:extLst>
                <a:ext uri="{FF2B5EF4-FFF2-40B4-BE49-F238E27FC236}">
                  <a16:creationId xmlns:a16="http://schemas.microsoft.com/office/drawing/2014/main" id="{42B8C23E-608C-4981-A399-48E23E7525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sz="2673"/>
            </a:p>
          </p:txBody>
        </p:sp>
        <p:sp>
          <p:nvSpPr>
            <p:cNvPr id="34" name="Freeform: Shape 33">
              <a:extLst>
                <a:ext uri="{FF2B5EF4-FFF2-40B4-BE49-F238E27FC236}">
                  <a16:creationId xmlns:a16="http://schemas.microsoft.com/office/drawing/2014/main" id="{FD903373-9B9B-454A-8CB4-E269AA113942}"/>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sz="2673"/>
            </a:p>
          </p:txBody>
        </p:sp>
        <p:sp>
          <p:nvSpPr>
            <p:cNvPr id="35" name="Freeform: Shape 34">
              <a:extLst>
                <a:ext uri="{FF2B5EF4-FFF2-40B4-BE49-F238E27FC236}">
                  <a16:creationId xmlns:a16="http://schemas.microsoft.com/office/drawing/2014/main" id="{72F0A2CF-6C4D-4D84-9F0B-0C8B25E6F53C}"/>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sz="2673"/>
            </a:p>
          </p:txBody>
        </p:sp>
        <p:sp>
          <p:nvSpPr>
            <p:cNvPr id="36" name="Freeform: Shape 35">
              <a:extLst>
                <a:ext uri="{FF2B5EF4-FFF2-40B4-BE49-F238E27FC236}">
                  <a16:creationId xmlns:a16="http://schemas.microsoft.com/office/drawing/2014/main" id="{C3A2E818-EF4F-458C-8F18-9578121D3660}"/>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2673" dirty="0"/>
            </a:p>
          </p:txBody>
        </p:sp>
        <p:grpSp>
          <p:nvGrpSpPr>
            <p:cNvPr id="37" name="Group 36">
              <a:extLst>
                <a:ext uri="{FF2B5EF4-FFF2-40B4-BE49-F238E27FC236}">
                  <a16:creationId xmlns:a16="http://schemas.microsoft.com/office/drawing/2014/main" id="{63C6B529-B489-4639-A7B2-5AA9180E9729}"/>
                </a:ext>
              </a:extLst>
            </p:cNvPr>
            <p:cNvGrpSpPr/>
            <p:nvPr/>
          </p:nvGrpSpPr>
          <p:grpSpPr>
            <a:xfrm>
              <a:off x="5370712" y="5206368"/>
              <a:ext cx="4572000" cy="149296"/>
              <a:chOff x="5370712" y="5206368"/>
              <a:chExt cx="4572000" cy="149296"/>
            </a:xfrm>
          </p:grpSpPr>
          <p:sp>
            <p:nvSpPr>
              <p:cNvPr id="44" name="Rectangle 43">
                <a:extLst>
                  <a:ext uri="{FF2B5EF4-FFF2-40B4-BE49-F238E27FC236}">
                    <a16:creationId xmlns:a16="http://schemas.microsoft.com/office/drawing/2014/main" id="{4F3DA74A-1C4B-4138-A563-129A39FD9B7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5" name="Rectangle 44">
                <a:extLst>
                  <a:ext uri="{FF2B5EF4-FFF2-40B4-BE49-F238E27FC236}">
                    <a16:creationId xmlns:a16="http://schemas.microsoft.com/office/drawing/2014/main" id="{E22AAAA6-2F39-4DD6-8134-716B9CF62E97}"/>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6" name="Rectangle 45">
                <a:extLst>
                  <a:ext uri="{FF2B5EF4-FFF2-40B4-BE49-F238E27FC236}">
                    <a16:creationId xmlns:a16="http://schemas.microsoft.com/office/drawing/2014/main" id="{BE744CD6-14E4-479D-8F9D-0DF957DAAD2D}"/>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7" name="Rectangle 46">
                <a:extLst>
                  <a:ext uri="{FF2B5EF4-FFF2-40B4-BE49-F238E27FC236}">
                    <a16:creationId xmlns:a16="http://schemas.microsoft.com/office/drawing/2014/main" id="{531A40E9-999D-4DB7-A1CE-6B1F19EA0EF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grpSp>
          <p:nvGrpSpPr>
            <p:cNvPr id="38" name="Group 37">
              <a:extLst>
                <a:ext uri="{FF2B5EF4-FFF2-40B4-BE49-F238E27FC236}">
                  <a16:creationId xmlns:a16="http://schemas.microsoft.com/office/drawing/2014/main" id="{68C9FECB-7A52-4CDC-994B-69A5B24ABCE8}"/>
                </a:ext>
              </a:extLst>
            </p:cNvPr>
            <p:cNvGrpSpPr/>
            <p:nvPr/>
          </p:nvGrpSpPr>
          <p:grpSpPr>
            <a:xfrm>
              <a:off x="7661590" y="1698465"/>
              <a:ext cx="114873" cy="114873"/>
              <a:chOff x="7627525" y="1132589"/>
              <a:chExt cx="234846" cy="234846"/>
            </a:xfrm>
          </p:grpSpPr>
          <p:sp>
            <p:nvSpPr>
              <p:cNvPr id="41" name="Oval 40">
                <a:extLst>
                  <a:ext uri="{FF2B5EF4-FFF2-40B4-BE49-F238E27FC236}">
                    <a16:creationId xmlns:a16="http://schemas.microsoft.com/office/drawing/2014/main" id="{A6AAC56F-62D7-45DE-87B5-B9D9F6A9BFCE}"/>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2" name="Oval 41">
                <a:extLst>
                  <a:ext uri="{FF2B5EF4-FFF2-40B4-BE49-F238E27FC236}">
                    <a16:creationId xmlns:a16="http://schemas.microsoft.com/office/drawing/2014/main" id="{E075BA51-0F2B-4136-85AE-6668752886F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3" name="Oval 42">
                <a:extLst>
                  <a:ext uri="{FF2B5EF4-FFF2-40B4-BE49-F238E27FC236}">
                    <a16:creationId xmlns:a16="http://schemas.microsoft.com/office/drawing/2014/main" id="{2599569D-ABEC-4CDC-8AEC-FB8A512A7CB6}"/>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sp>
          <p:nvSpPr>
            <p:cNvPr id="39" name="Rectangle: Rounded Corners 38">
              <a:extLst>
                <a:ext uri="{FF2B5EF4-FFF2-40B4-BE49-F238E27FC236}">
                  <a16:creationId xmlns:a16="http://schemas.microsoft.com/office/drawing/2014/main" id="{FFF08BBD-F12B-4D72-905D-82425437657C}"/>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sp>
          <p:nvSpPr>
            <p:cNvPr id="40" name="Oval 39">
              <a:extLst>
                <a:ext uri="{FF2B5EF4-FFF2-40B4-BE49-F238E27FC236}">
                  <a16:creationId xmlns:a16="http://schemas.microsoft.com/office/drawing/2014/main" id="{B37A376A-6189-420B-8C13-3900F127BE7C}"/>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73"/>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2405276" y="4216293"/>
            <a:ext cx="6149329" cy="3935888"/>
          </a:xfrm>
          <a:prstGeom prst="rect">
            <a:avLst/>
          </a:prstGeom>
          <a:solidFill>
            <a:schemeClr val="bg1">
              <a:lumMod val="95000"/>
            </a:schemeClr>
          </a:solidFill>
        </p:spPr>
        <p:txBody>
          <a:bodyPr anchor="ctr"/>
          <a:lstStyle>
            <a:lvl1pPr marL="0" indent="0" algn="ctr">
              <a:buNone/>
              <a:defRPr sz="1782">
                <a:latin typeface="+mn-lt"/>
                <a:cs typeface="Arial" pitchFamily="34" charset="0"/>
              </a:defRPr>
            </a:lvl1pPr>
            <a:lvl2pPr marL="678976" indent="0">
              <a:buNone/>
              <a:defRPr sz="4158"/>
            </a:lvl2pPr>
            <a:lvl3pPr marL="1357953" indent="0">
              <a:buNone/>
              <a:defRPr sz="3564"/>
            </a:lvl3pPr>
            <a:lvl4pPr marL="2036929" indent="0">
              <a:buNone/>
              <a:defRPr sz="2970"/>
            </a:lvl4pPr>
            <a:lvl5pPr marL="2715903" indent="0">
              <a:buNone/>
              <a:defRPr sz="2970"/>
            </a:lvl5pPr>
            <a:lvl6pPr marL="3394880" indent="0">
              <a:buNone/>
              <a:defRPr sz="2970"/>
            </a:lvl6pPr>
            <a:lvl7pPr marL="4073856" indent="0">
              <a:buNone/>
              <a:defRPr sz="2970"/>
            </a:lvl7pPr>
            <a:lvl8pPr marL="4752832" indent="0">
              <a:buNone/>
              <a:defRPr sz="2970"/>
            </a:lvl8pPr>
            <a:lvl9pPr marL="5431807" indent="0">
              <a:buNone/>
              <a:defRPr sz="297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39140827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Image Layout">
    <p:spTree>
      <p:nvGrpSpPr>
        <p:cNvPr id="1" name=""/>
        <p:cNvGrpSpPr/>
        <p:nvPr/>
      </p:nvGrpSpPr>
      <p:grpSpPr>
        <a:xfrm>
          <a:off x="0" y="0"/>
          <a:ext cx="0" cy="0"/>
          <a:chOff x="0" y="0"/>
          <a:chExt cx="0" cy="0"/>
        </a:xfrm>
      </p:grpSpPr>
      <p:sp>
        <p:nvSpPr>
          <p:cNvPr id="50" name="Picture Placeholder 20">
            <a:extLst>
              <a:ext uri="{FF2B5EF4-FFF2-40B4-BE49-F238E27FC236}">
                <a16:creationId xmlns:a16="http://schemas.microsoft.com/office/drawing/2014/main" id="{6FE311F5-A9A3-4147-874B-14B212E901EC}"/>
              </a:ext>
            </a:extLst>
          </p:cNvPr>
          <p:cNvSpPr>
            <a:spLocks noGrp="1"/>
          </p:cNvSpPr>
          <p:nvPr>
            <p:ph type="pic" idx="11" hasCustomPrompt="1"/>
          </p:nvPr>
        </p:nvSpPr>
        <p:spPr>
          <a:xfrm>
            <a:off x="9782436" y="5389582"/>
            <a:ext cx="4604383" cy="4671624"/>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1782" baseline="0">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9782436" y="307405"/>
            <a:ext cx="4604383" cy="4671624"/>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782" baseline="0">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
        <p:nvSpPr>
          <p:cNvPr id="52" name="Picture Placeholder 19">
            <a:extLst>
              <a:ext uri="{FF2B5EF4-FFF2-40B4-BE49-F238E27FC236}">
                <a16:creationId xmlns:a16="http://schemas.microsoft.com/office/drawing/2014/main" id="{90C4F28F-E0C5-4C6F-9778-5071266AA6DB}"/>
              </a:ext>
            </a:extLst>
          </p:cNvPr>
          <p:cNvSpPr>
            <a:spLocks noGrp="1"/>
          </p:cNvSpPr>
          <p:nvPr>
            <p:ph type="pic" idx="13" hasCustomPrompt="1"/>
          </p:nvPr>
        </p:nvSpPr>
        <p:spPr>
          <a:xfrm>
            <a:off x="12505030" y="2848492"/>
            <a:ext cx="4604385" cy="4671624"/>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1782" baseline="0">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40588754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9623914" y="2156887"/>
            <a:ext cx="5932630" cy="6019268"/>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782" baseline="0">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3454542954"/>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0" y="0"/>
            <a:ext cx="18105438" cy="10333038"/>
          </a:xfrm>
          <a:prstGeom prst="rect">
            <a:avLst/>
          </a:prstGeom>
          <a:solidFill>
            <a:schemeClr val="bg1">
              <a:lumMod val="95000"/>
            </a:schemeClr>
          </a:solidFill>
          <a:ln w="50800">
            <a:noFill/>
          </a:ln>
        </p:spPr>
        <p:txBody>
          <a:bodyPr wrap="square" anchor="ctr">
            <a:noAutofit/>
          </a:bodyPr>
          <a:lstStyle>
            <a:lvl1pPr marL="0" indent="0" algn="ctr">
              <a:buNone/>
              <a:defRPr sz="1782" baseline="0">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05831312"/>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8_Image Layout">
    <p:spTree>
      <p:nvGrpSpPr>
        <p:cNvPr id="1" name=""/>
        <p:cNvGrpSpPr/>
        <p:nvPr/>
      </p:nvGrpSpPr>
      <p:grpSpPr>
        <a:xfrm>
          <a:off x="0" y="0"/>
          <a:ext cx="0" cy="0"/>
          <a:chOff x="0" y="0"/>
          <a:chExt cx="0" cy="0"/>
        </a:xfrm>
      </p:grpSpPr>
      <p:sp>
        <p:nvSpPr>
          <p:cNvPr id="17" name="그림 개체 틀 16">
            <a:extLst>
              <a:ext uri="{FF2B5EF4-FFF2-40B4-BE49-F238E27FC236}">
                <a16:creationId xmlns:a16="http://schemas.microsoft.com/office/drawing/2014/main" id="{07163F96-C234-481E-88AF-E4A1C0E9A1DC}"/>
              </a:ext>
            </a:extLst>
          </p:cNvPr>
          <p:cNvSpPr>
            <a:spLocks noGrp="1"/>
          </p:cNvSpPr>
          <p:nvPr>
            <p:ph type="pic" idx="16" hasCustomPrompt="1"/>
          </p:nvPr>
        </p:nvSpPr>
        <p:spPr>
          <a:xfrm>
            <a:off x="838088" y="2"/>
            <a:ext cx="12468574" cy="9733824"/>
          </a:xfrm>
          <a:custGeom>
            <a:avLst/>
            <a:gdLst>
              <a:gd name="connsiteX0" fmla="*/ 1985184 w 8396198"/>
              <a:gd name="connsiteY0" fmla="*/ 5258093 h 6460303"/>
              <a:gd name="connsiteX1" fmla="*/ 1985184 w 8396198"/>
              <a:gd name="connsiteY1" fmla="*/ 5258093 h 6460303"/>
              <a:gd name="connsiteX2" fmla="*/ 1985184 w 8396198"/>
              <a:gd name="connsiteY2" fmla="*/ 5258093 h 6460303"/>
              <a:gd name="connsiteX3" fmla="*/ 7502757 w 8396198"/>
              <a:gd name="connsiteY3" fmla="*/ 0 h 6460303"/>
              <a:gd name="connsiteX4" fmla="*/ 8396198 w 8396198"/>
              <a:gd name="connsiteY4" fmla="*/ 0 h 6460303"/>
              <a:gd name="connsiteX5" fmla="*/ 8388310 w 8396198"/>
              <a:gd name="connsiteY5" fmla="*/ 12898 h 6460303"/>
              <a:gd name="connsiteX6" fmla="*/ 4763857 w 8396198"/>
              <a:gd name="connsiteY6" fmla="*/ 4786769 h 6460303"/>
              <a:gd name="connsiteX7" fmla="*/ 4264272 w 8396198"/>
              <a:gd name="connsiteY7" fmla="*/ 4855144 h 6460303"/>
              <a:gd name="connsiteX8" fmla="*/ 4264273 w 8396198"/>
              <a:gd name="connsiteY8" fmla="*/ 4855143 h 6460303"/>
              <a:gd name="connsiteX9" fmla="*/ 4195899 w 8396198"/>
              <a:gd name="connsiteY9" fmla="*/ 4355559 h 6460303"/>
              <a:gd name="connsiteX10" fmla="*/ 6516179 w 8396198"/>
              <a:gd name="connsiteY10" fmla="*/ 0 h 6460303"/>
              <a:gd name="connsiteX11" fmla="*/ 7411525 w 8396198"/>
              <a:gd name="connsiteY11" fmla="*/ 0 h 6460303"/>
              <a:gd name="connsiteX12" fmla="*/ 2805577 w 8396198"/>
              <a:gd name="connsiteY12" fmla="*/ 6066627 h 6460303"/>
              <a:gd name="connsiteX13" fmla="*/ 2305992 w 8396198"/>
              <a:gd name="connsiteY13" fmla="*/ 6135001 h 6460303"/>
              <a:gd name="connsiteX14" fmla="*/ 2305993 w 8396198"/>
              <a:gd name="connsiteY14" fmla="*/ 6135001 h 6460303"/>
              <a:gd name="connsiteX15" fmla="*/ 2237619 w 8396198"/>
              <a:gd name="connsiteY15" fmla="*/ 5635416 h 6460303"/>
              <a:gd name="connsiteX16" fmla="*/ 5529597 w 8396198"/>
              <a:gd name="connsiteY16" fmla="*/ 0 h 6460303"/>
              <a:gd name="connsiteX17" fmla="*/ 6424943 w 8396198"/>
              <a:gd name="connsiteY17" fmla="*/ 0 h 6460303"/>
              <a:gd name="connsiteX18" fmla="*/ 2484768 w 8396198"/>
              <a:gd name="connsiteY18" fmla="*/ 5189719 h 6460303"/>
              <a:gd name="connsiteX19" fmla="*/ 2046796 w 8396198"/>
              <a:gd name="connsiteY19" fmla="*/ 5295775 h 6460303"/>
              <a:gd name="connsiteX20" fmla="*/ 1985184 w 8396198"/>
              <a:gd name="connsiteY20" fmla="*/ 5258093 h 6460303"/>
              <a:gd name="connsiteX21" fmla="*/ 1932333 w 8396198"/>
              <a:gd name="connsiteY21" fmla="*/ 5208872 h 6460303"/>
              <a:gd name="connsiteX22" fmla="*/ 1916810 w 8396198"/>
              <a:gd name="connsiteY22" fmla="*/ 4758508 h 6460303"/>
              <a:gd name="connsiteX23" fmla="*/ 4543018 w 8396198"/>
              <a:gd name="connsiteY23" fmla="*/ 0 h 6460303"/>
              <a:gd name="connsiteX24" fmla="*/ 5438364 w 8396198"/>
              <a:gd name="connsiteY24" fmla="*/ 0 h 6460303"/>
              <a:gd name="connsiteX25" fmla="*/ 640552 w 8396198"/>
              <a:gd name="connsiteY25" fmla="*/ 6319336 h 6460303"/>
              <a:gd name="connsiteX26" fmla="*/ 140967 w 8396198"/>
              <a:gd name="connsiteY26" fmla="*/ 6387711 h 6460303"/>
              <a:gd name="connsiteX27" fmla="*/ 140968 w 8396198"/>
              <a:gd name="connsiteY27" fmla="*/ 6387711 h 6460303"/>
              <a:gd name="connsiteX28" fmla="*/ 72594 w 8396198"/>
              <a:gd name="connsiteY28" fmla="*/ 5888126 h 6460303"/>
              <a:gd name="connsiteX29" fmla="*/ 3556436 w 8396198"/>
              <a:gd name="connsiteY29" fmla="*/ 0 h 6460303"/>
              <a:gd name="connsiteX30" fmla="*/ 4451782 w 8396198"/>
              <a:gd name="connsiteY30" fmla="*/ 0 h 6460303"/>
              <a:gd name="connsiteX31" fmla="*/ 711634 w 8396198"/>
              <a:gd name="connsiteY31" fmla="*/ 4926258 h 6460303"/>
              <a:gd name="connsiteX32" fmla="*/ 212049 w 8396198"/>
              <a:gd name="connsiteY32" fmla="*/ 4994633 h 6460303"/>
              <a:gd name="connsiteX33" fmla="*/ 212050 w 8396198"/>
              <a:gd name="connsiteY33" fmla="*/ 4994633 h 6460303"/>
              <a:gd name="connsiteX34" fmla="*/ 143675 w 8396198"/>
              <a:gd name="connsiteY34" fmla="*/ 4495047 h 6460303"/>
              <a:gd name="connsiteX35" fmla="*/ 2569856 w 8396198"/>
              <a:gd name="connsiteY35" fmla="*/ 0 h 6460303"/>
              <a:gd name="connsiteX36" fmla="*/ 3465201 w 8396198"/>
              <a:gd name="connsiteY36" fmla="*/ 0 h 6460303"/>
              <a:gd name="connsiteX37" fmla="*/ 1054005 w 8396198"/>
              <a:gd name="connsiteY37" fmla="*/ 3175856 h 6460303"/>
              <a:gd name="connsiteX38" fmla="*/ 554420 w 8396198"/>
              <a:gd name="connsiteY38" fmla="*/ 3244231 h 6460303"/>
              <a:gd name="connsiteX39" fmla="*/ 554421 w 8396198"/>
              <a:gd name="connsiteY39" fmla="*/ 3244231 h 6460303"/>
              <a:gd name="connsiteX40" fmla="*/ 486047 w 8396198"/>
              <a:gd name="connsiteY40" fmla="*/ 2744646 h 6460303"/>
              <a:gd name="connsiteX41" fmla="*/ 1583274 w 8396198"/>
              <a:gd name="connsiteY41" fmla="*/ 0 h 6460303"/>
              <a:gd name="connsiteX42" fmla="*/ 2478619 w 8396198"/>
              <a:gd name="connsiteY42" fmla="*/ 0 h 6460303"/>
              <a:gd name="connsiteX43" fmla="*/ 935829 w 8396198"/>
              <a:gd name="connsiteY43" fmla="*/ 2032053 h 6460303"/>
              <a:gd name="connsiteX44" fmla="*/ 436245 w 8396198"/>
              <a:gd name="connsiteY44" fmla="*/ 2100428 h 6460303"/>
              <a:gd name="connsiteX45" fmla="*/ 436245 w 8396198"/>
              <a:gd name="connsiteY45" fmla="*/ 2100427 h 6460303"/>
              <a:gd name="connsiteX46" fmla="*/ 367872 w 8396198"/>
              <a:gd name="connsiteY46" fmla="*/ 1600843 h 6460303"/>
              <a:gd name="connsiteX47" fmla="*/ 596693 w 8396198"/>
              <a:gd name="connsiteY47" fmla="*/ 0 h 6460303"/>
              <a:gd name="connsiteX48" fmla="*/ 1492038 w 8396198"/>
              <a:gd name="connsiteY48" fmla="*/ 0 h 6460303"/>
              <a:gd name="connsiteX49" fmla="*/ 850966 w 8396198"/>
              <a:gd name="connsiteY49" fmla="*/ 844373 h 6460303"/>
              <a:gd name="connsiteX50" fmla="*/ 351382 w 8396198"/>
              <a:gd name="connsiteY50" fmla="*/ 912748 h 6460303"/>
              <a:gd name="connsiteX51" fmla="*/ 351383 w 8396198"/>
              <a:gd name="connsiteY51" fmla="*/ 912748 h 6460303"/>
              <a:gd name="connsiteX52" fmla="*/ 283008 w 8396198"/>
              <a:gd name="connsiteY52" fmla="*/ 413163 h 646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96198" h="6460303">
                <a:moveTo>
                  <a:pt x="1985184" y="5258093"/>
                </a:moveTo>
                <a:lnTo>
                  <a:pt x="1985184" y="5258093"/>
                </a:lnTo>
                <a:lnTo>
                  <a:pt x="1985184" y="5258093"/>
                </a:lnTo>
                <a:close/>
                <a:moveTo>
                  <a:pt x="7502757" y="0"/>
                </a:moveTo>
                <a:lnTo>
                  <a:pt x="8396198" y="0"/>
                </a:lnTo>
                <a:lnTo>
                  <a:pt x="8388310" y="12898"/>
                </a:lnTo>
                <a:cubicBezTo>
                  <a:pt x="7180160" y="1604189"/>
                  <a:pt x="5972008" y="3195478"/>
                  <a:pt x="4763857" y="4786769"/>
                </a:cubicBezTo>
                <a:cubicBezTo>
                  <a:pt x="4644782" y="4943607"/>
                  <a:pt x="4421110" y="4974220"/>
                  <a:pt x="4264272" y="4855144"/>
                </a:cubicBezTo>
                <a:lnTo>
                  <a:pt x="4264273" y="4855143"/>
                </a:lnTo>
                <a:cubicBezTo>
                  <a:pt x="4107436" y="4736068"/>
                  <a:pt x="4076824" y="4512397"/>
                  <a:pt x="4195899" y="4355559"/>
                </a:cubicBezTo>
                <a:close/>
                <a:moveTo>
                  <a:pt x="6516179" y="0"/>
                </a:moveTo>
                <a:lnTo>
                  <a:pt x="7411525" y="0"/>
                </a:lnTo>
                <a:lnTo>
                  <a:pt x="2805577" y="6066627"/>
                </a:lnTo>
                <a:cubicBezTo>
                  <a:pt x="2686501" y="6223464"/>
                  <a:pt x="2462830" y="6254077"/>
                  <a:pt x="2305992" y="6135001"/>
                </a:cubicBezTo>
                <a:lnTo>
                  <a:pt x="2305993" y="6135001"/>
                </a:lnTo>
                <a:cubicBezTo>
                  <a:pt x="2149155" y="6015926"/>
                  <a:pt x="2118543" y="5792254"/>
                  <a:pt x="2237619" y="5635416"/>
                </a:cubicBezTo>
                <a:close/>
                <a:moveTo>
                  <a:pt x="5529597" y="0"/>
                </a:moveTo>
                <a:lnTo>
                  <a:pt x="6424943" y="0"/>
                </a:lnTo>
                <a:lnTo>
                  <a:pt x="2484768" y="5189719"/>
                </a:lnTo>
                <a:cubicBezTo>
                  <a:pt x="2380577" y="5326952"/>
                  <a:pt x="2196304" y="5367543"/>
                  <a:pt x="2046796" y="5295775"/>
                </a:cubicBezTo>
                <a:lnTo>
                  <a:pt x="1985184" y="5258093"/>
                </a:lnTo>
                <a:lnTo>
                  <a:pt x="1932333" y="5208872"/>
                </a:lnTo>
                <a:cubicBezTo>
                  <a:pt x="1823032" y="5084144"/>
                  <a:pt x="1812619" y="4895741"/>
                  <a:pt x="1916810" y="4758508"/>
                </a:cubicBezTo>
                <a:close/>
                <a:moveTo>
                  <a:pt x="4543018" y="0"/>
                </a:moveTo>
                <a:lnTo>
                  <a:pt x="5438364" y="0"/>
                </a:lnTo>
                <a:lnTo>
                  <a:pt x="640552" y="6319336"/>
                </a:lnTo>
                <a:cubicBezTo>
                  <a:pt x="521476" y="6476174"/>
                  <a:pt x="297805" y="6506786"/>
                  <a:pt x="140967" y="6387711"/>
                </a:cubicBezTo>
                <a:lnTo>
                  <a:pt x="140968" y="6387711"/>
                </a:lnTo>
                <a:cubicBezTo>
                  <a:pt x="-15870" y="6268635"/>
                  <a:pt x="-46482" y="6044964"/>
                  <a:pt x="72594" y="5888126"/>
                </a:cubicBezTo>
                <a:close/>
                <a:moveTo>
                  <a:pt x="3556436" y="0"/>
                </a:moveTo>
                <a:lnTo>
                  <a:pt x="4451782" y="0"/>
                </a:lnTo>
                <a:lnTo>
                  <a:pt x="711634" y="4926258"/>
                </a:lnTo>
                <a:cubicBezTo>
                  <a:pt x="592557" y="5083097"/>
                  <a:pt x="368886" y="5113708"/>
                  <a:pt x="212049" y="4994633"/>
                </a:cubicBezTo>
                <a:lnTo>
                  <a:pt x="212050" y="4994633"/>
                </a:lnTo>
                <a:cubicBezTo>
                  <a:pt x="55212" y="4875558"/>
                  <a:pt x="24599" y="4651886"/>
                  <a:pt x="143675" y="4495047"/>
                </a:cubicBezTo>
                <a:close/>
                <a:moveTo>
                  <a:pt x="2569856" y="0"/>
                </a:moveTo>
                <a:lnTo>
                  <a:pt x="3465201" y="0"/>
                </a:lnTo>
                <a:lnTo>
                  <a:pt x="1054005" y="3175856"/>
                </a:lnTo>
                <a:cubicBezTo>
                  <a:pt x="934929" y="3332694"/>
                  <a:pt x="711258" y="3363306"/>
                  <a:pt x="554420" y="3244231"/>
                </a:cubicBezTo>
                <a:lnTo>
                  <a:pt x="554421" y="3244231"/>
                </a:lnTo>
                <a:cubicBezTo>
                  <a:pt x="397583" y="3125155"/>
                  <a:pt x="366971" y="2901484"/>
                  <a:pt x="486047" y="2744646"/>
                </a:cubicBezTo>
                <a:close/>
                <a:moveTo>
                  <a:pt x="1583274" y="0"/>
                </a:moveTo>
                <a:lnTo>
                  <a:pt x="2478619" y="0"/>
                </a:lnTo>
                <a:lnTo>
                  <a:pt x="935829" y="2032053"/>
                </a:lnTo>
                <a:cubicBezTo>
                  <a:pt x="816754" y="2188891"/>
                  <a:pt x="593082" y="2219503"/>
                  <a:pt x="436245" y="2100428"/>
                </a:cubicBezTo>
                <a:lnTo>
                  <a:pt x="436245" y="2100427"/>
                </a:lnTo>
                <a:cubicBezTo>
                  <a:pt x="279408" y="1981352"/>
                  <a:pt x="248796" y="1757681"/>
                  <a:pt x="367872" y="1600843"/>
                </a:cubicBezTo>
                <a:close/>
                <a:moveTo>
                  <a:pt x="596693" y="0"/>
                </a:moveTo>
                <a:lnTo>
                  <a:pt x="1492038" y="0"/>
                </a:lnTo>
                <a:lnTo>
                  <a:pt x="850966" y="844373"/>
                </a:lnTo>
                <a:cubicBezTo>
                  <a:pt x="731891" y="1001211"/>
                  <a:pt x="508219" y="1031824"/>
                  <a:pt x="351382" y="912748"/>
                </a:cubicBezTo>
                <a:lnTo>
                  <a:pt x="351383" y="912748"/>
                </a:lnTo>
                <a:cubicBezTo>
                  <a:pt x="194545" y="793672"/>
                  <a:pt x="163933" y="570001"/>
                  <a:pt x="283008" y="413163"/>
                </a:cubicBezTo>
                <a:close/>
              </a:path>
            </a:pathLst>
          </a:custGeom>
          <a:solidFill>
            <a:schemeClr val="bg1">
              <a:lumMod val="95000"/>
            </a:schemeClr>
          </a:solidFill>
        </p:spPr>
        <p:txBody>
          <a:bodyPr wrap="square" anchor="ctr">
            <a:noAutofit/>
          </a:bodyPr>
          <a:lstStyle>
            <a:lvl1pPr marL="0" indent="0" algn="ctr">
              <a:buNone/>
              <a:defRPr sz="1782">
                <a:latin typeface="Arial" pitchFamily="34" charset="0"/>
                <a:cs typeface="Arial" pitchFamily="34" charset="0"/>
              </a:defRPr>
            </a:lvl1pPr>
            <a:lvl2pPr marL="678926" indent="0">
              <a:buNone/>
              <a:defRPr sz="4158"/>
            </a:lvl2pPr>
            <a:lvl3pPr marL="1357850" indent="0">
              <a:buNone/>
              <a:defRPr sz="3564"/>
            </a:lvl3pPr>
            <a:lvl4pPr marL="2036777" indent="0">
              <a:buNone/>
              <a:defRPr sz="2970"/>
            </a:lvl4pPr>
            <a:lvl5pPr marL="2715701" indent="0">
              <a:buNone/>
              <a:defRPr sz="2970"/>
            </a:lvl5pPr>
            <a:lvl6pPr marL="3394625" indent="0">
              <a:buNone/>
              <a:defRPr sz="2970"/>
            </a:lvl6pPr>
            <a:lvl7pPr marL="4073549" indent="0">
              <a:buNone/>
              <a:defRPr sz="2970"/>
            </a:lvl7pPr>
            <a:lvl8pPr marL="4752475" indent="0">
              <a:buNone/>
              <a:defRPr sz="2970"/>
            </a:lvl8pPr>
            <a:lvl9pPr marL="5431401"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2823337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0_Image Layout">
    <p:spTree>
      <p:nvGrpSpPr>
        <p:cNvPr id="1" name=""/>
        <p:cNvGrpSpPr/>
        <p:nvPr/>
      </p:nvGrpSpPr>
      <p:grpSpPr>
        <a:xfrm>
          <a:off x="0" y="0"/>
          <a:ext cx="0" cy="0"/>
          <a:chOff x="0" y="0"/>
          <a:chExt cx="0" cy="0"/>
        </a:xfrm>
      </p:grpSpPr>
      <p:sp>
        <p:nvSpPr>
          <p:cNvPr id="30" name="그림 개체 틀 29">
            <a:extLst>
              <a:ext uri="{FF2B5EF4-FFF2-40B4-BE49-F238E27FC236}">
                <a16:creationId xmlns:a16="http://schemas.microsoft.com/office/drawing/2014/main" id="{7B60FE99-DD5E-4D6E-99F4-535645C4CB03}"/>
              </a:ext>
            </a:extLst>
          </p:cNvPr>
          <p:cNvSpPr>
            <a:spLocks noGrp="1"/>
          </p:cNvSpPr>
          <p:nvPr>
            <p:ph type="pic" idx="16" hasCustomPrompt="1"/>
          </p:nvPr>
        </p:nvSpPr>
        <p:spPr>
          <a:xfrm>
            <a:off x="4" y="0"/>
            <a:ext cx="9755845" cy="10333038"/>
          </a:xfrm>
          <a:custGeom>
            <a:avLst/>
            <a:gdLst>
              <a:gd name="connsiteX0" fmla="*/ 4117221 w 6569477"/>
              <a:gd name="connsiteY0" fmla="*/ 6784486 h 6858000"/>
              <a:gd name="connsiteX1" fmla="*/ 4065123 w 6569477"/>
              <a:gd name="connsiteY1" fmla="*/ 6846362 h 6858000"/>
              <a:gd name="connsiteX2" fmla="*/ 4054153 w 6569477"/>
              <a:gd name="connsiteY2" fmla="*/ 6858000 h 6858000"/>
              <a:gd name="connsiteX3" fmla="*/ 4025354 w 6569477"/>
              <a:gd name="connsiteY3" fmla="*/ 6858000 h 6858000"/>
              <a:gd name="connsiteX4" fmla="*/ 4042817 w 6569477"/>
              <a:gd name="connsiteY4" fmla="*/ 6837081 h 6858000"/>
              <a:gd name="connsiteX5" fmla="*/ 4117221 w 6569477"/>
              <a:gd name="connsiteY5" fmla="*/ 6784486 h 6858000"/>
              <a:gd name="connsiteX6" fmla="*/ 4098863 w 6569477"/>
              <a:gd name="connsiteY6" fmla="*/ 6687079 h 6858000"/>
              <a:gd name="connsiteX7" fmla="*/ 4016483 w 6569477"/>
              <a:gd name="connsiteY7" fmla="*/ 6816306 h 6858000"/>
              <a:gd name="connsiteX8" fmla="*/ 3967818 w 6569477"/>
              <a:gd name="connsiteY8" fmla="*/ 6856958 h 6858000"/>
              <a:gd name="connsiteX9" fmla="*/ 3966685 w 6569477"/>
              <a:gd name="connsiteY9" fmla="*/ 6858000 h 6858000"/>
              <a:gd name="connsiteX10" fmla="*/ 3929841 w 6569477"/>
              <a:gd name="connsiteY10" fmla="*/ 6858000 h 6858000"/>
              <a:gd name="connsiteX11" fmla="*/ 4004165 w 6569477"/>
              <a:gd name="connsiteY11" fmla="*/ 6784103 h 6858000"/>
              <a:gd name="connsiteX12" fmla="*/ 4098863 w 6569477"/>
              <a:gd name="connsiteY12" fmla="*/ 6687079 h 6858000"/>
              <a:gd name="connsiteX13" fmla="*/ 5739924 w 6569477"/>
              <a:gd name="connsiteY13" fmla="*/ 6488019 h 6858000"/>
              <a:gd name="connsiteX14" fmla="*/ 5746811 w 6569477"/>
              <a:gd name="connsiteY14" fmla="*/ 6494900 h 6858000"/>
              <a:gd name="connsiteX15" fmla="*/ 5746479 w 6569477"/>
              <a:gd name="connsiteY15" fmla="*/ 6496223 h 6858000"/>
              <a:gd name="connsiteX16" fmla="*/ 5739923 w 6569477"/>
              <a:gd name="connsiteY16" fmla="*/ 6501783 h 6858000"/>
              <a:gd name="connsiteX17" fmla="*/ 5739923 w 6569477"/>
              <a:gd name="connsiteY17" fmla="*/ 6494900 h 6858000"/>
              <a:gd name="connsiteX18" fmla="*/ 4189806 w 6569477"/>
              <a:gd name="connsiteY18" fmla="*/ 6433624 h 6858000"/>
              <a:gd name="connsiteX19" fmla="*/ 4188863 w 6569477"/>
              <a:gd name="connsiteY19" fmla="*/ 6437396 h 6858000"/>
              <a:gd name="connsiteX20" fmla="*/ 4181480 w 6569477"/>
              <a:gd name="connsiteY20" fmla="*/ 6441614 h 6858000"/>
              <a:gd name="connsiteX21" fmla="*/ 4190270 w 6569477"/>
              <a:gd name="connsiteY21" fmla="*/ 6433178 h 6858000"/>
              <a:gd name="connsiteX22" fmla="*/ 4189806 w 6569477"/>
              <a:gd name="connsiteY22" fmla="*/ 6433624 h 6858000"/>
              <a:gd name="connsiteX23" fmla="*/ 4189918 w 6569477"/>
              <a:gd name="connsiteY23" fmla="*/ 6433179 h 6858000"/>
              <a:gd name="connsiteX24" fmla="*/ 4080254 w 6569477"/>
              <a:gd name="connsiteY24" fmla="*/ 6424489 h 6858000"/>
              <a:gd name="connsiteX25" fmla="*/ 4080253 w 6569477"/>
              <a:gd name="connsiteY25" fmla="*/ 6424742 h 6858000"/>
              <a:gd name="connsiteX26" fmla="*/ 4071818 w 6569477"/>
              <a:gd name="connsiteY26" fmla="*/ 6433178 h 6858000"/>
              <a:gd name="connsiteX27" fmla="*/ 4239510 w 6569477"/>
              <a:gd name="connsiteY27" fmla="*/ 6367480 h 6858000"/>
              <a:gd name="connsiteX28" fmla="*/ 4236315 w 6569477"/>
              <a:gd name="connsiteY28" fmla="*/ 6373075 h 6858000"/>
              <a:gd name="connsiteX29" fmla="*/ 4232912 w 6569477"/>
              <a:gd name="connsiteY29" fmla="*/ 6373925 h 6858000"/>
              <a:gd name="connsiteX30" fmla="*/ 4238687 w 6569477"/>
              <a:gd name="connsiteY30" fmla="*/ 6368327 h 6858000"/>
              <a:gd name="connsiteX31" fmla="*/ 4265838 w 6569477"/>
              <a:gd name="connsiteY31" fmla="*/ 6340386 h 6858000"/>
              <a:gd name="connsiteX32" fmla="*/ 4239510 w 6569477"/>
              <a:gd name="connsiteY32" fmla="*/ 6367480 h 6858000"/>
              <a:gd name="connsiteX33" fmla="*/ 4240531 w 6569477"/>
              <a:gd name="connsiteY33" fmla="*/ 6365693 h 6858000"/>
              <a:gd name="connsiteX34" fmla="*/ 4248968 w 6569477"/>
              <a:gd name="connsiteY34" fmla="*/ 6357257 h 6858000"/>
              <a:gd name="connsiteX35" fmla="*/ 4265838 w 6569477"/>
              <a:gd name="connsiteY35" fmla="*/ 6340386 h 6858000"/>
              <a:gd name="connsiteX36" fmla="*/ 4291147 w 6569477"/>
              <a:gd name="connsiteY36" fmla="*/ 6272900 h 6858000"/>
              <a:gd name="connsiteX37" fmla="*/ 4299581 w 6569477"/>
              <a:gd name="connsiteY37" fmla="*/ 6272900 h 6858000"/>
              <a:gd name="connsiteX38" fmla="*/ 4308018 w 6569477"/>
              <a:gd name="connsiteY38" fmla="*/ 6272900 h 6858000"/>
              <a:gd name="connsiteX39" fmla="*/ 4291147 w 6569477"/>
              <a:gd name="connsiteY39" fmla="*/ 6289772 h 6858000"/>
              <a:gd name="connsiteX40" fmla="*/ 4274273 w 6569477"/>
              <a:gd name="connsiteY40" fmla="*/ 6306643 h 6858000"/>
              <a:gd name="connsiteX41" fmla="*/ 4257404 w 6569477"/>
              <a:gd name="connsiteY41" fmla="*/ 6323512 h 6858000"/>
              <a:gd name="connsiteX42" fmla="*/ 4257404 w 6569477"/>
              <a:gd name="connsiteY42" fmla="*/ 6331950 h 6858000"/>
              <a:gd name="connsiteX43" fmla="*/ 4215224 w 6569477"/>
              <a:gd name="connsiteY43" fmla="*/ 6374128 h 6858000"/>
              <a:gd name="connsiteX44" fmla="*/ 4215223 w 6569477"/>
              <a:gd name="connsiteY44" fmla="*/ 6382562 h 6858000"/>
              <a:gd name="connsiteX45" fmla="*/ 4223663 w 6569477"/>
              <a:gd name="connsiteY45" fmla="*/ 6382564 h 6858000"/>
              <a:gd name="connsiteX46" fmla="*/ 4232099 w 6569477"/>
              <a:gd name="connsiteY46" fmla="*/ 6374128 h 6858000"/>
              <a:gd name="connsiteX47" fmla="*/ 4232912 w 6569477"/>
              <a:gd name="connsiteY47" fmla="*/ 6373925 h 6858000"/>
              <a:gd name="connsiteX48" fmla="*/ 4215378 w 6569477"/>
              <a:gd name="connsiteY48" fmla="*/ 6390919 h 6858000"/>
              <a:gd name="connsiteX49" fmla="*/ 4215224 w 6569477"/>
              <a:gd name="connsiteY49" fmla="*/ 6391000 h 6858000"/>
              <a:gd name="connsiteX50" fmla="*/ 4215199 w 6569477"/>
              <a:gd name="connsiteY50" fmla="*/ 6391088 h 6858000"/>
              <a:gd name="connsiteX51" fmla="*/ 4213115 w 6569477"/>
              <a:gd name="connsiteY51" fmla="*/ 6393108 h 6858000"/>
              <a:gd name="connsiteX52" fmla="*/ 4198356 w 6569477"/>
              <a:gd name="connsiteY52" fmla="*/ 6382564 h 6858000"/>
              <a:gd name="connsiteX53" fmla="*/ 4113994 w 6569477"/>
              <a:gd name="connsiteY53" fmla="*/ 6475357 h 6858000"/>
              <a:gd name="connsiteX54" fmla="*/ 4122431 w 6569477"/>
              <a:gd name="connsiteY54" fmla="*/ 6475355 h 6858000"/>
              <a:gd name="connsiteX55" fmla="*/ 4097125 w 6569477"/>
              <a:gd name="connsiteY55" fmla="*/ 6500664 h 6858000"/>
              <a:gd name="connsiteX56" fmla="*/ 4088687 w 6569477"/>
              <a:gd name="connsiteY56" fmla="*/ 6500664 h 6858000"/>
              <a:gd name="connsiteX57" fmla="*/ 4088688 w 6569477"/>
              <a:gd name="connsiteY57" fmla="*/ 6509098 h 6858000"/>
              <a:gd name="connsiteX58" fmla="*/ 4080256 w 6569477"/>
              <a:gd name="connsiteY58" fmla="*/ 6509098 h 6858000"/>
              <a:gd name="connsiteX59" fmla="*/ 4063383 w 6569477"/>
              <a:gd name="connsiteY59" fmla="*/ 6525971 h 6858000"/>
              <a:gd name="connsiteX60" fmla="*/ 4054946 w 6569477"/>
              <a:gd name="connsiteY60" fmla="*/ 6542841 h 6858000"/>
              <a:gd name="connsiteX61" fmla="*/ 4046513 w 6569477"/>
              <a:gd name="connsiteY61" fmla="*/ 6551277 h 6858000"/>
              <a:gd name="connsiteX62" fmla="*/ 4021201 w 6569477"/>
              <a:gd name="connsiteY62" fmla="*/ 6576584 h 6858000"/>
              <a:gd name="connsiteX63" fmla="*/ 4021203 w 6569477"/>
              <a:gd name="connsiteY63" fmla="*/ 6585021 h 6858000"/>
              <a:gd name="connsiteX64" fmla="*/ 4012768 w 6569477"/>
              <a:gd name="connsiteY64" fmla="*/ 6593455 h 6858000"/>
              <a:gd name="connsiteX65" fmla="*/ 3936845 w 6569477"/>
              <a:gd name="connsiteY65" fmla="*/ 6660941 h 6858000"/>
              <a:gd name="connsiteX66" fmla="*/ 3928411 w 6569477"/>
              <a:gd name="connsiteY66" fmla="*/ 6652505 h 6858000"/>
              <a:gd name="connsiteX67" fmla="*/ 3936844 w 6569477"/>
              <a:gd name="connsiteY67" fmla="*/ 6644069 h 6858000"/>
              <a:gd name="connsiteX68" fmla="*/ 3945281 w 6569477"/>
              <a:gd name="connsiteY68" fmla="*/ 6635634 h 6858000"/>
              <a:gd name="connsiteX69" fmla="*/ 3936845 w 6569477"/>
              <a:gd name="connsiteY69" fmla="*/ 6635634 h 6858000"/>
              <a:gd name="connsiteX70" fmla="*/ 3928411 w 6569477"/>
              <a:gd name="connsiteY70" fmla="*/ 6644072 h 6858000"/>
              <a:gd name="connsiteX71" fmla="*/ 3919975 w 6569477"/>
              <a:gd name="connsiteY71" fmla="*/ 6652505 h 6858000"/>
              <a:gd name="connsiteX72" fmla="*/ 3919975 w 6569477"/>
              <a:gd name="connsiteY72" fmla="*/ 6660941 h 6858000"/>
              <a:gd name="connsiteX73" fmla="*/ 3919974 w 6569477"/>
              <a:gd name="connsiteY73" fmla="*/ 6669377 h 6858000"/>
              <a:gd name="connsiteX74" fmla="*/ 3844054 w 6569477"/>
              <a:gd name="connsiteY74" fmla="*/ 6728426 h 6858000"/>
              <a:gd name="connsiteX75" fmla="*/ 3844051 w 6569477"/>
              <a:gd name="connsiteY75" fmla="*/ 6736860 h 6858000"/>
              <a:gd name="connsiteX76" fmla="*/ 3675339 w 6569477"/>
              <a:gd name="connsiteY76" fmla="*/ 6854962 h 6858000"/>
              <a:gd name="connsiteX77" fmla="*/ 3671147 w 6569477"/>
              <a:gd name="connsiteY77" fmla="*/ 6858000 h 6858000"/>
              <a:gd name="connsiteX78" fmla="*/ 3532438 w 6569477"/>
              <a:gd name="connsiteY78" fmla="*/ 6858000 h 6858000"/>
              <a:gd name="connsiteX79" fmla="*/ 3566728 w 6569477"/>
              <a:gd name="connsiteY79" fmla="*/ 6830708 h 6858000"/>
              <a:gd name="connsiteX80" fmla="*/ 3624722 w 6569477"/>
              <a:gd name="connsiteY80" fmla="*/ 6795912 h 6858000"/>
              <a:gd name="connsiteX81" fmla="*/ 3633161 w 6569477"/>
              <a:gd name="connsiteY81" fmla="*/ 6787476 h 6858000"/>
              <a:gd name="connsiteX82" fmla="*/ 3633160 w 6569477"/>
              <a:gd name="connsiteY82" fmla="*/ 6779041 h 6858000"/>
              <a:gd name="connsiteX83" fmla="*/ 3641596 w 6569477"/>
              <a:gd name="connsiteY83" fmla="*/ 6779041 h 6858000"/>
              <a:gd name="connsiteX84" fmla="*/ 3641596 w 6569477"/>
              <a:gd name="connsiteY84" fmla="*/ 6787476 h 6858000"/>
              <a:gd name="connsiteX85" fmla="*/ 3683775 w 6569477"/>
              <a:gd name="connsiteY85" fmla="*/ 6770605 h 6858000"/>
              <a:gd name="connsiteX86" fmla="*/ 3683775 w 6569477"/>
              <a:gd name="connsiteY86" fmla="*/ 6762169 h 6858000"/>
              <a:gd name="connsiteX87" fmla="*/ 3675339 w 6569477"/>
              <a:gd name="connsiteY87" fmla="*/ 6787476 h 6858000"/>
              <a:gd name="connsiteX88" fmla="*/ 3742824 w 6569477"/>
              <a:gd name="connsiteY88" fmla="*/ 6736862 h 6858000"/>
              <a:gd name="connsiteX89" fmla="*/ 3785001 w 6569477"/>
              <a:gd name="connsiteY89" fmla="*/ 6703120 h 6858000"/>
              <a:gd name="connsiteX90" fmla="*/ 3827182 w 6569477"/>
              <a:gd name="connsiteY90" fmla="*/ 6669377 h 6858000"/>
              <a:gd name="connsiteX91" fmla="*/ 3903102 w 6569477"/>
              <a:gd name="connsiteY91" fmla="*/ 6601891 h 6858000"/>
              <a:gd name="connsiteX92" fmla="*/ 3928411 w 6569477"/>
              <a:gd name="connsiteY92" fmla="*/ 6585021 h 6858000"/>
              <a:gd name="connsiteX93" fmla="*/ 3945281 w 6569477"/>
              <a:gd name="connsiteY93" fmla="*/ 6568148 h 6858000"/>
              <a:gd name="connsiteX94" fmla="*/ 3962152 w 6569477"/>
              <a:gd name="connsiteY94" fmla="*/ 6559714 h 6858000"/>
              <a:gd name="connsiteX95" fmla="*/ 3987461 w 6569477"/>
              <a:gd name="connsiteY95" fmla="*/ 6534407 h 6858000"/>
              <a:gd name="connsiteX96" fmla="*/ 4012768 w 6569477"/>
              <a:gd name="connsiteY96" fmla="*/ 6517534 h 6858000"/>
              <a:gd name="connsiteX97" fmla="*/ 4029637 w 6569477"/>
              <a:gd name="connsiteY97" fmla="*/ 6492227 h 6858000"/>
              <a:gd name="connsiteX98" fmla="*/ 4038075 w 6569477"/>
              <a:gd name="connsiteY98" fmla="*/ 6492227 h 6858000"/>
              <a:gd name="connsiteX99" fmla="*/ 4291147 w 6569477"/>
              <a:gd name="connsiteY99" fmla="*/ 6272900 h 6858000"/>
              <a:gd name="connsiteX100" fmla="*/ 4561089 w 6569477"/>
              <a:gd name="connsiteY100" fmla="*/ 6171673 h 6858000"/>
              <a:gd name="connsiteX101" fmla="*/ 4556321 w 6569477"/>
              <a:gd name="connsiteY101" fmla="*/ 6179312 h 6858000"/>
              <a:gd name="connsiteX102" fmla="*/ 4554763 w 6569477"/>
              <a:gd name="connsiteY102" fmla="*/ 6179053 h 6858000"/>
              <a:gd name="connsiteX103" fmla="*/ 4561089 w 6569477"/>
              <a:gd name="connsiteY103" fmla="*/ 6171673 h 6858000"/>
              <a:gd name="connsiteX104" fmla="*/ 4671175 w 6569477"/>
              <a:gd name="connsiteY104" fmla="*/ 5979022 h 6858000"/>
              <a:gd name="connsiteX105" fmla="*/ 4669173 w 6569477"/>
              <a:gd name="connsiteY105" fmla="*/ 5981473 h 6858000"/>
              <a:gd name="connsiteX106" fmla="*/ 4645447 w 6569477"/>
              <a:gd name="connsiteY106" fmla="*/ 5994524 h 6858000"/>
              <a:gd name="connsiteX107" fmla="*/ 4644391 w 6569477"/>
              <a:gd name="connsiteY107" fmla="*/ 6000718 h 6858000"/>
              <a:gd name="connsiteX108" fmla="*/ 4645606 w 6569477"/>
              <a:gd name="connsiteY108" fmla="*/ 6000505 h 6858000"/>
              <a:gd name="connsiteX109" fmla="*/ 4646686 w 6569477"/>
              <a:gd name="connsiteY109" fmla="*/ 5998475 h 6858000"/>
              <a:gd name="connsiteX110" fmla="*/ 4647927 w 6569477"/>
              <a:gd name="connsiteY110" fmla="*/ 6000099 h 6858000"/>
              <a:gd name="connsiteX111" fmla="*/ 4649663 w 6569477"/>
              <a:gd name="connsiteY111" fmla="*/ 5999795 h 6858000"/>
              <a:gd name="connsiteX112" fmla="*/ 4654936 w 6569477"/>
              <a:gd name="connsiteY112" fmla="*/ 6000454 h 6858000"/>
              <a:gd name="connsiteX113" fmla="*/ 4654647 w 6569477"/>
              <a:gd name="connsiteY113" fmla="*/ 6003455 h 6858000"/>
              <a:gd name="connsiteX114" fmla="*/ 4658944 w 6569477"/>
              <a:gd name="connsiteY114" fmla="*/ 5998240 h 6858000"/>
              <a:gd name="connsiteX115" fmla="*/ 5823292 w 6569477"/>
              <a:gd name="connsiteY115" fmla="*/ 5722907 h 6858000"/>
              <a:gd name="connsiteX116" fmla="*/ 5800797 w 6569477"/>
              <a:gd name="connsiteY116" fmla="*/ 5768179 h 6858000"/>
              <a:gd name="connsiteX117" fmla="*/ 5806978 w 6569477"/>
              <a:gd name="connsiteY117" fmla="*/ 5758327 h 6858000"/>
              <a:gd name="connsiteX118" fmla="*/ 5818310 w 6569477"/>
              <a:gd name="connsiteY118" fmla="*/ 5744909 h 6858000"/>
              <a:gd name="connsiteX119" fmla="*/ 5822096 w 6569477"/>
              <a:gd name="connsiteY119" fmla="*/ 5732580 h 6858000"/>
              <a:gd name="connsiteX120" fmla="*/ 5907073 w 6569477"/>
              <a:gd name="connsiteY120" fmla="*/ 5708785 h 6858000"/>
              <a:gd name="connsiteX121" fmla="*/ 5869741 w 6569477"/>
              <a:gd name="connsiteY121" fmla="*/ 5783136 h 6858000"/>
              <a:gd name="connsiteX122" fmla="*/ 5842500 w 6569477"/>
              <a:gd name="connsiteY122" fmla="*/ 5863847 h 6858000"/>
              <a:gd name="connsiteX123" fmla="*/ 5690433 w 6569477"/>
              <a:gd name="connsiteY123" fmla="*/ 6081162 h 6858000"/>
              <a:gd name="connsiteX124" fmla="*/ 5663883 w 6569477"/>
              <a:gd name="connsiteY124" fmla="*/ 6103351 h 6858000"/>
              <a:gd name="connsiteX125" fmla="*/ 5636415 w 6569477"/>
              <a:gd name="connsiteY125" fmla="*/ 6152111 h 6858000"/>
              <a:gd name="connsiteX126" fmla="*/ 5637318 w 6569477"/>
              <a:gd name="connsiteY126" fmla="*/ 6151784 h 6858000"/>
              <a:gd name="connsiteX127" fmla="*/ 5618612 w 6569477"/>
              <a:gd name="connsiteY127" fmla="*/ 6190081 h 6858000"/>
              <a:gd name="connsiteX128" fmla="*/ 5611094 w 6569477"/>
              <a:gd name="connsiteY128" fmla="*/ 6205514 h 6858000"/>
              <a:gd name="connsiteX129" fmla="*/ 5619596 w 6569477"/>
              <a:gd name="connsiteY129" fmla="*/ 6194628 h 6858000"/>
              <a:gd name="connsiteX130" fmla="*/ 5636991 w 6569477"/>
              <a:gd name="connsiteY130" fmla="*/ 6166061 h 6858000"/>
              <a:gd name="connsiteX131" fmla="*/ 5657339 w 6569477"/>
              <a:gd name="connsiteY131" fmla="*/ 6161951 h 6858000"/>
              <a:gd name="connsiteX132" fmla="*/ 5638432 w 6569477"/>
              <a:gd name="connsiteY132" fmla="*/ 6208150 h 6858000"/>
              <a:gd name="connsiteX133" fmla="*/ 5718245 w 6569477"/>
              <a:gd name="connsiteY133" fmla="*/ 6079013 h 6858000"/>
              <a:gd name="connsiteX134" fmla="*/ 5802168 w 6569477"/>
              <a:gd name="connsiteY134" fmla="*/ 5970237 h 6858000"/>
              <a:gd name="connsiteX135" fmla="*/ 5917053 w 6569477"/>
              <a:gd name="connsiteY135" fmla="*/ 5735129 h 6858000"/>
              <a:gd name="connsiteX136" fmla="*/ 5902116 w 6569477"/>
              <a:gd name="connsiteY136" fmla="*/ 5731083 h 6858000"/>
              <a:gd name="connsiteX137" fmla="*/ 5917201 w 6569477"/>
              <a:gd name="connsiteY137" fmla="*/ 5634092 h 6858000"/>
              <a:gd name="connsiteX138" fmla="*/ 5891750 w 6569477"/>
              <a:gd name="connsiteY138" fmla="*/ 5667883 h 6858000"/>
              <a:gd name="connsiteX139" fmla="*/ 5781231 w 6569477"/>
              <a:gd name="connsiteY139" fmla="*/ 5830035 h 6858000"/>
              <a:gd name="connsiteX140" fmla="*/ 5766290 w 6569477"/>
              <a:gd name="connsiteY140" fmla="*/ 5839137 h 6858000"/>
              <a:gd name="connsiteX141" fmla="*/ 5764238 w 6569477"/>
              <a:gd name="connsiteY141" fmla="*/ 5841451 h 6858000"/>
              <a:gd name="connsiteX142" fmla="*/ 5588834 w 6569477"/>
              <a:gd name="connsiteY142" fmla="*/ 6142779 h 6858000"/>
              <a:gd name="connsiteX143" fmla="*/ 5549933 w 6569477"/>
              <a:gd name="connsiteY143" fmla="*/ 6201116 h 6858000"/>
              <a:gd name="connsiteX144" fmla="*/ 5547357 w 6569477"/>
              <a:gd name="connsiteY144" fmla="*/ 6207173 h 6858000"/>
              <a:gd name="connsiteX145" fmla="*/ 5529789 w 6569477"/>
              <a:gd name="connsiteY145" fmla="*/ 6231324 h 6858000"/>
              <a:gd name="connsiteX146" fmla="*/ 5464244 w 6569477"/>
              <a:gd name="connsiteY146" fmla="*/ 6329615 h 6858000"/>
              <a:gd name="connsiteX147" fmla="*/ 5402037 w 6569477"/>
              <a:gd name="connsiteY147" fmla="*/ 6435651 h 6858000"/>
              <a:gd name="connsiteX148" fmla="*/ 5408957 w 6569477"/>
              <a:gd name="connsiteY148" fmla="*/ 6435651 h 6858000"/>
              <a:gd name="connsiteX149" fmla="*/ 5422798 w 6569477"/>
              <a:gd name="connsiteY149" fmla="*/ 6428728 h 6858000"/>
              <a:gd name="connsiteX150" fmla="*/ 5421385 w 6569477"/>
              <a:gd name="connsiteY150" fmla="*/ 6432963 h 6858000"/>
              <a:gd name="connsiteX151" fmla="*/ 5408956 w 6569477"/>
              <a:gd name="connsiteY151" fmla="*/ 6449499 h 6858000"/>
              <a:gd name="connsiteX152" fmla="*/ 5415877 w 6569477"/>
              <a:gd name="connsiteY152" fmla="*/ 6449499 h 6858000"/>
              <a:gd name="connsiteX153" fmla="*/ 5421385 w 6569477"/>
              <a:gd name="connsiteY153" fmla="*/ 6432963 h 6858000"/>
              <a:gd name="connsiteX154" fmla="*/ 5487674 w 6569477"/>
              <a:gd name="connsiteY154" fmla="*/ 6344780 h 6858000"/>
              <a:gd name="connsiteX155" fmla="*/ 5495039 w 6569477"/>
              <a:gd name="connsiteY155" fmla="*/ 6334691 h 6858000"/>
              <a:gd name="connsiteX156" fmla="*/ 5485269 w 6569477"/>
              <a:gd name="connsiteY156" fmla="*/ 6342855 h 6858000"/>
              <a:gd name="connsiteX157" fmla="*/ 5480829 w 6569477"/>
              <a:gd name="connsiteY157" fmla="*/ 6337541 h 6858000"/>
              <a:gd name="connsiteX158" fmla="*/ 5525918 w 6569477"/>
              <a:gd name="connsiteY158" fmla="*/ 6272793 h 6858000"/>
              <a:gd name="connsiteX159" fmla="*/ 5577186 w 6569477"/>
              <a:gd name="connsiteY159" fmla="*/ 6193853 h 6858000"/>
              <a:gd name="connsiteX160" fmla="*/ 5598425 w 6569477"/>
              <a:gd name="connsiteY160" fmla="*/ 6176103 h 6858000"/>
              <a:gd name="connsiteX161" fmla="*/ 5613302 w 6569477"/>
              <a:gd name="connsiteY161" fmla="*/ 6163670 h 6858000"/>
              <a:gd name="connsiteX162" fmla="*/ 5616665 w 6569477"/>
              <a:gd name="connsiteY162" fmla="*/ 6159249 h 6858000"/>
              <a:gd name="connsiteX163" fmla="*/ 5619814 w 6569477"/>
              <a:gd name="connsiteY163" fmla="*/ 6158111 h 6858000"/>
              <a:gd name="connsiteX164" fmla="*/ 5641844 w 6569477"/>
              <a:gd name="connsiteY164" fmla="*/ 6122335 h 6858000"/>
              <a:gd name="connsiteX165" fmla="*/ 5694784 w 6569477"/>
              <a:gd name="connsiteY165" fmla="*/ 6032412 h 6858000"/>
              <a:gd name="connsiteX166" fmla="*/ 5727512 w 6569477"/>
              <a:gd name="connsiteY166" fmla="*/ 5996037 h 6858000"/>
              <a:gd name="connsiteX167" fmla="*/ 5723942 w 6569477"/>
              <a:gd name="connsiteY167" fmla="*/ 5980974 h 6858000"/>
              <a:gd name="connsiteX168" fmla="*/ 5822911 w 6569477"/>
              <a:gd name="connsiteY168" fmla="*/ 5808034 h 6858000"/>
              <a:gd name="connsiteX169" fmla="*/ 5877583 w 6569477"/>
              <a:gd name="connsiteY169" fmla="*/ 5711587 h 6858000"/>
              <a:gd name="connsiteX170" fmla="*/ 6242698 w 6569477"/>
              <a:gd name="connsiteY170" fmla="*/ 5517691 h 6858000"/>
              <a:gd name="connsiteX171" fmla="*/ 6208261 w 6569477"/>
              <a:gd name="connsiteY171" fmla="*/ 5662208 h 6858000"/>
              <a:gd name="connsiteX172" fmla="*/ 6146276 w 6569477"/>
              <a:gd name="connsiteY172" fmla="*/ 5765433 h 6858000"/>
              <a:gd name="connsiteX173" fmla="*/ 6153163 w 6569477"/>
              <a:gd name="connsiteY173" fmla="*/ 5772316 h 6858000"/>
              <a:gd name="connsiteX174" fmla="*/ 6139388 w 6569477"/>
              <a:gd name="connsiteY174" fmla="*/ 5792960 h 6858000"/>
              <a:gd name="connsiteX175" fmla="*/ 6132502 w 6569477"/>
              <a:gd name="connsiteY175" fmla="*/ 5799841 h 6858000"/>
              <a:gd name="connsiteX176" fmla="*/ 6139387 w 6569477"/>
              <a:gd name="connsiteY176" fmla="*/ 5799843 h 6858000"/>
              <a:gd name="connsiteX177" fmla="*/ 6098063 w 6569477"/>
              <a:gd name="connsiteY177" fmla="*/ 5903069 h 6858000"/>
              <a:gd name="connsiteX178" fmla="*/ 6098064 w 6569477"/>
              <a:gd name="connsiteY178" fmla="*/ 5909950 h 6858000"/>
              <a:gd name="connsiteX179" fmla="*/ 6098065 w 6569477"/>
              <a:gd name="connsiteY179" fmla="*/ 5916833 h 6858000"/>
              <a:gd name="connsiteX180" fmla="*/ 6098065 w 6569477"/>
              <a:gd name="connsiteY180" fmla="*/ 5923714 h 6858000"/>
              <a:gd name="connsiteX181" fmla="*/ 6091178 w 6569477"/>
              <a:gd name="connsiteY181" fmla="*/ 5923714 h 6858000"/>
              <a:gd name="connsiteX182" fmla="*/ 6098065 w 6569477"/>
              <a:gd name="connsiteY182" fmla="*/ 5930597 h 6858000"/>
              <a:gd name="connsiteX183" fmla="*/ 6084290 w 6569477"/>
              <a:gd name="connsiteY183" fmla="*/ 5985651 h 6858000"/>
              <a:gd name="connsiteX184" fmla="*/ 6118727 w 6569477"/>
              <a:gd name="connsiteY184" fmla="*/ 5965005 h 6858000"/>
              <a:gd name="connsiteX185" fmla="*/ 6115283 w 6569477"/>
              <a:gd name="connsiteY185" fmla="*/ 5978768 h 6858000"/>
              <a:gd name="connsiteX186" fmla="*/ 6113562 w 6569477"/>
              <a:gd name="connsiteY186" fmla="*/ 5985649 h 6858000"/>
              <a:gd name="connsiteX187" fmla="*/ 6111840 w 6569477"/>
              <a:gd name="connsiteY187" fmla="*/ 5985651 h 6858000"/>
              <a:gd name="connsiteX188" fmla="*/ 6111840 w 6569477"/>
              <a:gd name="connsiteY188" fmla="*/ 5992530 h 6858000"/>
              <a:gd name="connsiteX189" fmla="*/ 6113562 w 6569477"/>
              <a:gd name="connsiteY189" fmla="*/ 5985649 h 6858000"/>
              <a:gd name="connsiteX190" fmla="*/ 6118727 w 6569477"/>
              <a:gd name="connsiteY190" fmla="*/ 5985649 h 6858000"/>
              <a:gd name="connsiteX191" fmla="*/ 6118727 w 6569477"/>
              <a:gd name="connsiteY191" fmla="*/ 5992532 h 6858000"/>
              <a:gd name="connsiteX192" fmla="*/ 6118727 w 6569477"/>
              <a:gd name="connsiteY192" fmla="*/ 5999413 h 6858000"/>
              <a:gd name="connsiteX193" fmla="*/ 6098065 w 6569477"/>
              <a:gd name="connsiteY193" fmla="*/ 6033823 h 6858000"/>
              <a:gd name="connsiteX194" fmla="*/ 6091178 w 6569477"/>
              <a:gd name="connsiteY194" fmla="*/ 6040704 h 6858000"/>
              <a:gd name="connsiteX195" fmla="*/ 6084290 w 6569477"/>
              <a:gd name="connsiteY195" fmla="*/ 6054467 h 6858000"/>
              <a:gd name="connsiteX196" fmla="*/ 6077403 w 6569477"/>
              <a:gd name="connsiteY196" fmla="*/ 6061350 h 6858000"/>
              <a:gd name="connsiteX197" fmla="*/ 6084290 w 6569477"/>
              <a:gd name="connsiteY197" fmla="*/ 6047585 h 6858000"/>
              <a:gd name="connsiteX198" fmla="*/ 6091178 w 6569477"/>
              <a:gd name="connsiteY198" fmla="*/ 6033821 h 6858000"/>
              <a:gd name="connsiteX199" fmla="*/ 6056740 w 6569477"/>
              <a:gd name="connsiteY199" fmla="*/ 6068231 h 6858000"/>
              <a:gd name="connsiteX200" fmla="*/ 6036078 w 6569477"/>
              <a:gd name="connsiteY200" fmla="*/ 6047587 h 6858000"/>
              <a:gd name="connsiteX201" fmla="*/ 5884558 w 6569477"/>
              <a:gd name="connsiteY201" fmla="*/ 6329737 h 6858000"/>
              <a:gd name="connsiteX202" fmla="*/ 5877670 w 6569477"/>
              <a:gd name="connsiteY202" fmla="*/ 6343502 h 6858000"/>
              <a:gd name="connsiteX203" fmla="*/ 5870783 w 6569477"/>
              <a:gd name="connsiteY203" fmla="*/ 6350383 h 6858000"/>
              <a:gd name="connsiteX204" fmla="*/ 5801910 w 6569477"/>
              <a:gd name="connsiteY204" fmla="*/ 6460490 h 6858000"/>
              <a:gd name="connsiteX205" fmla="*/ 5719261 w 6569477"/>
              <a:gd name="connsiteY205" fmla="*/ 6598128 h 6858000"/>
              <a:gd name="connsiteX206" fmla="*/ 5615952 w 6569477"/>
              <a:gd name="connsiteY206" fmla="*/ 6728880 h 6858000"/>
              <a:gd name="connsiteX207" fmla="*/ 5540191 w 6569477"/>
              <a:gd name="connsiteY207" fmla="*/ 6825223 h 6858000"/>
              <a:gd name="connsiteX208" fmla="*/ 5514417 w 6569477"/>
              <a:gd name="connsiteY208" fmla="*/ 6858000 h 6858000"/>
              <a:gd name="connsiteX209" fmla="*/ 5432172 w 6569477"/>
              <a:gd name="connsiteY209" fmla="*/ 6858000 h 6858000"/>
              <a:gd name="connsiteX210" fmla="*/ 5485092 w 6569477"/>
              <a:gd name="connsiteY210" fmla="*/ 6818343 h 6858000"/>
              <a:gd name="connsiteX211" fmla="*/ 5498867 w 6569477"/>
              <a:gd name="connsiteY211" fmla="*/ 6832106 h 6858000"/>
              <a:gd name="connsiteX212" fmla="*/ 5547078 w 6569477"/>
              <a:gd name="connsiteY212" fmla="*/ 6777051 h 6858000"/>
              <a:gd name="connsiteX213" fmla="*/ 5540191 w 6569477"/>
              <a:gd name="connsiteY213" fmla="*/ 6777052 h 6858000"/>
              <a:gd name="connsiteX214" fmla="*/ 5533303 w 6569477"/>
              <a:gd name="connsiteY214" fmla="*/ 6783935 h 6858000"/>
              <a:gd name="connsiteX215" fmla="*/ 5533304 w 6569477"/>
              <a:gd name="connsiteY215" fmla="*/ 6777052 h 6858000"/>
              <a:gd name="connsiteX216" fmla="*/ 5512641 w 6569477"/>
              <a:gd name="connsiteY216" fmla="*/ 6783935 h 6858000"/>
              <a:gd name="connsiteX217" fmla="*/ 5547078 w 6569477"/>
              <a:gd name="connsiteY217" fmla="*/ 6742645 h 6858000"/>
              <a:gd name="connsiteX218" fmla="*/ 5547077 w 6569477"/>
              <a:gd name="connsiteY218" fmla="*/ 6735761 h 6858000"/>
              <a:gd name="connsiteX219" fmla="*/ 5553964 w 6569477"/>
              <a:gd name="connsiteY219" fmla="*/ 6735759 h 6858000"/>
              <a:gd name="connsiteX220" fmla="*/ 5560853 w 6569477"/>
              <a:gd name="connsiteY220" fmla="*/ 6721997 h 6858000"/>
              <a:gd name="connsiteX221" fmla="*/ 5567740 w 6569477"/>
              <a:gd name="connsiteY221" fmla="*/ 6721999 h 6858000"/>
              <a:gd name="connsiteX222" fmla="*/ 5615951 w 6569477"/>
              <a:gd name="connsiteY222" fmla="*/ 6639417 h 6858000"/>
              <a:gd name="connsiteX223" fmla="*/ 5677937 w 6569477"/>
              <a:gd name="connsiteY223" fmla="*/ 6591244 h 6858000"/>
              <a:gd name="connsiteX224" fmla="*/ 5684824 w 6569477"/>
              <a:gd name="connsiteY224" fmla="*/ 6584361 h 6858000"/>
              <a:gd name="connsiteX225" fmla="*/ 5698599 w 6569477"/>
              <a:gd name="connsiteY225" fmla="*/ 6570599 h 6858000"/>
              <a:gd name="connsiteX226" fmla="*/ 5698600 w 6569477"/>
              <a:gd name="connsiteY226" fmla="*/ 6577480 h 6858000"/>
              <a:gd name="connsiteX227" fmla="*/ 5691712 w 6569477"/>
              <a:gd name="connsiteY227" fmla="*/ 6584363 h 6858000"/>
              <a:gd name="connsiteX228" fmla="*/ 5691711 w 6569477"/>
              <a:gd name="connsiteY228" fmla="*/ 6591244 h 6858000"/>
              <a:gd name="connsiteX229" fmla="*/ 5719261 w 6569477"/>
              <a:gd name="connsiteY229" fmla="*/ 6543072 h 6858000"/>
              <a:gd name="connsiteX230" fmla="*/ 5712373 w 6569477"/>
              <a:gd name="connsiteY230" fmla="*/ 6549953 h 6858000"/>
              <a:gd name="connsiteX231" fmla="*/ 5712373 w 6569477"/>
              <a:gd name="connsiteY231" fmla="*/ 6543070 h 6858000"/>
              <a:gd name="connsiteX232" fmla="*/ 5712374 w 6569477"/>
              <a:gd name="connsiteY232" fmla="*/ 6536189 h 6858000"/>
              <a:gd name="connsiteX233" fmla="*/ 5698599 w 6569477"/>
              <a:gd name="connsiteY233" fmla="*/ 6543072 h 6858000"/>
              <a:gd name="connsiteX234" fmla="*/ 5733036 w 6569477"/>
              <a:gd name="connsiteY234" fmla="*/ 6508664 h 6858000"/>
              <a:gd name="connsiteX235" fmla="*/ 5739923 w 6569477"/>
              <a:gd name="connsiteY235" fmla="*/ 6501783 h 6858000"/>
              <a:gd name="connsiteX236" fmla="*/ 5745949 w 6569477"/>
              <a:gd name="connsiteY236" fmla="*/ 6498341 h 6858000"/>
              <a:gd name="connsiteX237" fmla="*/ 5746479 w 6569477"/>
              <a:gd name="connsiteY237" fmla="*/ 6496223 h 6858000"/>
              <a:gd name="connsiteX238" fmla="*/ 5774791 w 6569477"/>
              <a:gd name="connsiteY238" fmla="*/ 6472212 h 6858000"/>
              <a:gd name="connsiteX239" fmla="*/ 5863896 w 6569477"/>
              <a:gd name="connsiteY239" fmla="*/ 6343502 h 6858000"/>
              <a:gd name="connsiteX240" fmla="*/ 5870782 w 6569477"/>
              <a:gd name="connsiteY240" fmla="*/ 6336621 h 6858000"/>
              <a:gd name="connsiteX241" fmla="*/ 5877670 w 6569477"/>
              <a:gd name="connsiteY241" fmla="*/ 6322854 h 6858000"/>
              <a:gd name="connsiteX242" fmla="*/ 5877670 w 6569477"/>
              <a:gd name="connsiteY242" fmla="*/ 6329736 h 6858000"/>
              <a:gd name="connsiteX243" fmla="*/ 5896073 w 6569477"/>
              <a:gd name="connsiteY243" fmla="*/ 6274575 h 6858000"/>
              <a:gd name="connsiteX244" fmla="*/ 5897128 w 6569477"/>
              <a:gd name="connsiteY244" fmla="*/ 6268192 h 6858000"/>
              <a:gd name="connsiteX245" fmla="*/ 5897471 w 6569477"/>
              <a:gd name="connsiteY245" fmla="*/ 6267801 h 6858000"/>
              <a:gd name="connsiteX246" fmla="*/ 5898331 w 6569477"/>
              <a:gd name="connsiteY246" fmla="*/ 6260920 h 6858000"/>
              <a:gd name="connsiteX247" fmla="*/ 5897128 w 6569477"/>
              <a:gd name="connsiteY247" fmla="*/ 6268192 h 6858000"/>
              <a:gd name="connsiteX248" fmla="*/ 5891445 w 6569477"/>
              <a:gd name="connsiteY248" fmla="*/ 6274682 h 6858000"/>
              <a:gd name="connsiteX249" fmla="*/ 5884558 w 6569477"/>
              <a:gd name="connsiteY249" fmla="*/ 6274684 h 6858000"/>
              <a:gd name="connsiteX250" fmla="*/ 5891444 w 6569477"/>
              <a:gd name="connsiteY250" fmla="*/ 6260922 h 6858000"/>
              <a:gd name="connsiteX251" fmla="*/ 5891445 w 6569477"/>
              <a:gd name="connsiteY251" fmla="*/ 6258416 h 6858000"/>
              <a:gd name="connsiteX252" fmla="*/ 5894028 w 6569477"/>
              <a:gd name="connsiteY252" fmla="*/ 6254899 h 6858000"/>
              <a:gd name="connsiteX253" fmla="*/ 5898332 w 6569477"/>
              <a:gd name="connsiteY253" fmla="*/ 6247155 h 6858000"/>
              <a:gd name="connsiteX254" fmla="*/ 5891444 w 6569477"/>
              <a:gd name="connsiteY254" fmla="*/ 6254039 h 6858000"/>
              <a:gd name="connsiteX255" fmla="*/ 5891445 w 6569477"/>
              <a:gd name="connsiteY255" fmla="*/ 6258416 h 6858000"/>
              <a:gd name="connsiteX256" fmla="*/ 5884558 w 6569477"/>
              <a:gd name="connsiteY256" fmla="*/ 6267801 h 6858000"/>
              <a:gd name="connsiteX257" fmla="*/ 6022303 w 6569477"/>
              <a:gd name="connsiteY257" fmla="*/ 5992532 h 6858000"/>
              <a:gd name="connsiteX258" fmla="*/ 6049854 w 6569477"/>
              <a:gd name="connsiteY258" fmla="*/ 5958122 h 6858000"/>
              <a:gd name="connsiteX259" fmla="*/ 6042968 w 6569477"/>
              <a:gd name="connsiteY259" fmla="*/ 5944358 h 6858000"/>
              <a:gd name="connsiteX260" fmla="*/ 6049853 w 6569477"/>
              <a:gd name="connsiteY260" fmla="*/ 5937477 h 6858000"/>
              <a:gd name="connsiteX261" fmla="*/ 6056739 w 6569477"/>
              <a:gd name="connsiteY261" fmla="*/ 5923714 h 6858000"/>
              <a:gd name="connsiteX262" fmla="*/ 6110010 w 6569477"/>
              <a:gd name="connsiteY262" fmla="*/ 5829842 h 6858000"/>
              <a:gd name="connsiteX263" fmla="*/ 6122376 w 6569477"/>
              <a:gd name="connsiteY263" fmla="*/ 5811522 h 6858000"/>
              <a:gd name="connsiteX264" fmla="*/ 6124752 w 6569477"/>
              <a:gd name="connsiteY264" fmla="*/ 5810165 h 6858000"/>
              <a:gd name="connsiteX265" fmla="*/ 6125614 w 6569477"/>
              <a:gd name="connsiteY265" fmla="*/ 5806724 h 6858000"/>
              <a:gd name="connsiteX266" fmla="*/ 6122376 w 6569477"/>
              <a:gd name="connsiteY266" fmla="*/ 5811522 h 6858000"/>
              <a:gd name="connsiteX267" fmla="*/ 6118726 w 6569477"/>
              <a:gd name="connsiteY267" fmla="*/ 5813605 h 6858000"/>
              <a:gd name="connsiteX268" fmla="*/ 6111839 w 6569477"/>
              <a:gd name="connsiteY268" fmla="*/ 5806722 h 6858000"/>
              <a:gd name="connsiteX269" fmla="*/ 6118725 w 6569477"/>
              <a:gd name="connsiteY269" fmla="*/ 5799843 h 6858000"/>
              <a:gd name="connsiteX270" fmla="*/ 6118726 w 6569477"/>
              <a:gd name="connsiteY270" fmla="*/ 5792960 h 6858000"/>
              <a:gd name="connsiteX271" fmla="*/ 6180713 w 6569477"/>
              <a:gd name="connsiteY271" fmla="*/ 5682851 h 6858000"/>
              <a:gd name="connsiteX272" fmla="*/ 6242698 w 6569477"/>
              <a:gd name="connsiteY272" fmla="*/ 5517691 h 6858000"/>
              <a:gd name="connsiteX273" fmla="*/ 6031724 w 6569477"/>
              <a:gd name="connsiteY273" fmla="*/ 5503741 h 6858000"/>
              <a:gd name="connsiteX274" fmla="*/ 6030787 w 6569477"/>
              <a:gd name="connsiteY274" fmla="*/ 5503894 h 6858000"/>
              <a:gd name="connsiteX275" fmla="*/ 6006746 w 6569477"/>
              <a:gd name="connsiteY275" fmla="*/ 5510028 h 6858000"/>
              <a:gd name="connsiteX276" fmla="*/ 5958107 w 6569477"/>
              <a:gd name="connsiteY276" fmla="*/ 5613697 h 6858000"/>
              <a:gd name="connsiteX277" fmla="*/ 5918354 w 6569477"/>
              <a:gd name="connsiteY277" fmla="*/ 5687414 h 6858000"/>
              <a:gd name="connsiteX278" fmla="*/ 5923128 w 6569477"/>
              <a:gd name="connsiteY278" fmla="*/ 5688762 h 6858000"/>
              <a:gd name="connsiteX279" fmla="*/ 5945484 w 6569477"/>
              <a:gd name="connsiteY279" fmla="*/ 5701131 h 6858000"/>
              <a:gd name="connsiteX280" fmla="*/ 6002207 w 6569477"/>
              <a:gd name="connsiteY280" fmla="*/ 5562534 h 6858000"/>
              <a:gd name="connsiteX281" fmla="*/ 4900498 w 6569477"/>
              <a:gd name="connsiteY281" fmla="*/ 5370762 h 6858000"/>
              <a:gd name="connsiteX282" fmla="*/ 4900627 w 6569477"/>
              <a:gd name="connsiteY282" fmla="*/ 5371339 h 6858000"/>
              <a:gd name="connsiteX283" fmla="*/ 4890083 w 6569477"/>
              <a:gd name="connsiteY283" fmla="*/ 5387153 h 6858000"/>
              <a:gd name="connsiteX284" fmla="*/ 6059700 w 6569477"/>
              <a:gd name="connsiteY284" fmla="*/ 5339561 h 6858000"/>
              <a:gd name="connsiteX285" fmla="*/ 6048904 w 6569477"/>
              <a:gd name="connsiteY285" fmla="*/ 5362569 h 6858000"/>
              <a:gd name="connsiteX286" fmla="*/ 5960539 w 6569477"/>
              <a:gd name="connsiteY286" fmla="*/ 5532008 h 6858000"/>
              <a:gd name="connsiteX287" fmla="*/ 5934065 w 6569477"/>
              <a:gd name="connsiteY287" fmla="*/ 5610445 h 6858000"/>
              <a:gd name="connsiteX288" fmla="*/ 5937012 w 6569477"/>
              <a:gd name="connsiteY288" fmla="*/ 5610037 h 6858000"/>
              <a:gd name="connsiteX289" fmla="*/ 5948427 w 6569477"/>
              <a:gd name="connsiteY289" fmla="*/ 5612905 h 6858000"/>
              <a:gd name="connsiteX290" fmla="*/ 6012835 w 6569477"/>
              <a:gd name="connsiteY290" fmla="*/ 5441778 h 6858000"/>
              <a:gd name="connsiteX291" fmla="*/ 6060534 w 6569477"/>
              <a:gd name="connsiteY291" fmla="*/ 5347774 h 6858000"/>
              <a:gd name="connsiteX292" fmla="*/ 5092541 w 6569477"/>
              <a:gd name="connsiteY292" fmla="*/ 5302798 h 6858000"/>
              <a:gd name="connsiteX293" fmla="*/ 5084105 w 6569477"/>
              <a:gd name="connsiteY293" fmla="*/ 5311234 h 6858000"/>
              <a:gd name="connsiteX294" fmla="*/ 5092541 w 6569477"/>
              <a:gd name="connsiteY294" fmla="*/ 5302798 h 6858000"/>
              <a:gd name="connsiteX295" fmla="*/ 4274497 w 6569477"/>
              <a:gd name="connsiteY295" fmla="*/ 5281926 h 6858000"/>
              <a:gd name="connsiteX296" fmla="*/ 4273967 w 6569477"/>
              <a:gd name="connsiteY296" fmla="*/ 5284044 h 6858000"/>
              <a:gd name="connsiteX297" fmla="*/ 4267941 w 6569477"/>
              <a:gd name="connsiteY297" fmla="*/ 5287486 h 6858000"/>
              <a:gd name="connsiteX298" fmla="*/ 6147025 w 6569477"/>
              <a:gd name="connsiteY298" fmla="*/ 5207320 h 6858000"/>
              <a:gd name="connsiteX299" fmla="*/ 6127664 w 6569477"/>
              <a:gd name="connsiteY299" fmla="*/ 5251775 h 6858000"/>
              <a:gd name="connsiteX300" fmla="*/ 6127242 w 6569477"/>
              <a:gd name="connsiteY300" fmla="*/ 5251844 h 6858000"/>
              <a:gd name="connsiteX301" fmla="*/ 6127919 w 6569477"/>
              <a:gd name="connsiteY301" fmla="*/ 5262990 h 6858000"/>
              <a:gd name="connsiteX302" fmla="*/ 6131360 w 6569477"/>
              <a:gd name="connsiteY302" fmla="*/ 5253356 h 6858000"/>
              <a:gd name="connsiteX303" fmla="*/ 5028123 w 6569477"/>
              <a:gd name="connsiteY303" fmla="*/ 5195433 h 6858000"/>
              <a:gd name="connsiteX304" fmla="*/ 5025054 w 6569477"/>
              <a:gd name="connsiteY304" fmla="*/ 5201570 h 6858000"/>
              <a:gd name="connsiteX305" fmla="*/ 5025055 w 6569477"/>
              <a:gd name="connsiteY305" fmla="*/ 5210004 h 6858000"/>
              <a:gd name="connsiteX306" fmla="*/ 5016618 w 6569477"/>
              <a:gd name="connsiteY306" fmla="*/ 5218441 h 6858000"/>
              <a:gd name="connsiteX307" fmla="*/ 5016619 w 6569477"/>
              <a:gd name="connsiteY307" fmla="*/ 5201568 h 6858000"/>
              <a:gd name="connsiteX308" fmla="*/ 5038512 w 6569477"/>
              <a:gd name="connsiteY308" fmla="*/ 5179677 h 6858000"/>
              <a:gd name="connsiteX309" fmla="*/ 5030458 w 6569477"/>
              <a:gd name="connsiteY309" fmla="*/ 5194189 h 6858000"/>
              <a:gd name="connsiteX310" fmla="*/ 5028123 w 6569477"/>
              <a:gd name="connsiteY310" fmla="*/ 5195433 h 6858000"/>
              <a:gd name="connsiteX311" fmla="*/ 5033492 w 6569477"/>
              <a:gd name="connsiteY311" fmla="*/ 5184698 h 6858000"/>
              <a:gd name="connsiteX312" fmla="*/ 5051826 w 6569477"/>
              <a:gd name="connsiteY312" fmla="*/ 5150955 h 6858000"/>
              <a:gd name="connsiteX313" fmla="*/ 5058797 w 6569477"/>
              <a:gd name="connsiteY313" fmla="*/ 5150956 h 6858000"/>
              <a:gd name="connsiteX314" fmla="*/ 5041926 w 6569477"/>
              <a:gd name="connsiteY314" fmla="*/ 5176263 h 6858000"/>
              <a:gd name="connsiteX315" fmla="*/ 5038512 w 6569477"/>
              <a:gd name="connsiteY315" fmla="*/ 5179677 h 6858000"/>
              <a:gd name="connsiteX316" fmla="*/ 5045089 w 6569477"/>
              <a:gd name="connsiteY316" fmla="*/ 5167825 h 6858000"/>
              <a:gd name="connsiteX317" fmla="*/ 5057164 w 6569477"/>
              <a:gd name="connsiteY317" fmla="*/ 5137575 h 6858000"/>
              <a:gd name="connsiteX318" fmla="*/ 5051826 w 6569477"/>
              <a:gd name="connsiteY318" fmla="*/ 5150955 h 6858000"/>
              <a:gd name="connsiteX319" fmla="*/ 5050362 w 6569477"/>
              <a:gd name="connsiteY319" fmla="*/ 5150956 h 6858000"/>
              <a:gd name="connsiteX320" fmla="*/ 4431848 w 6569477"/>
              <a:gd name="connsiteY320" fmla="*/ 5083476 h 6858000"/>
              <a:gd name="connsiteX321" fmla="*/ 4414009 w 6569477"/>
              <a:gd name="connsiteY321" fmla="*/ 5091602 h 6858000"/>
              <a:gd name="connsiteX322" fmla="*/ 4405686 w 6569477"/>
              <a:gd name="connsiteY322" fmla="*/ 5115441 h 6858000"/>
              <a:gd name="connsiteX323" fmla="*/ 4405685 w 6569477"/>
              <a:gd name="connsiteY323" fmla="*/ 5108559 h 6858000"/>
              <a:gd name="connsiteX324" fmla="*/ 4398800 w 6569477"/>
              <a:gd name="connsiteY324" fmla="*/ 5122323 h 6858000"/>
              <a:gd name="connsiteX325" fmla="*/ 4391913 w 6569477"/>
              <a:gd name="connsiteY325" fmla="*/ 5129203 h 6858000"/>
              <a:gd name="connsiteX326" fmla="*/ 4302808 w 6569477"/>
              <a:gd name="connsiteY326" fmla="*/ 5257916 h 6858000"/>
              <a:gd name="connsiteX327" fmla="*/ 4274497 w 6569477"/>
              <a:gd name="connsiteY327" fmla="*/ 5281926 h 6858000"/>
              <a:gd name="connsiteX328" fmla="*/ 4274828 w 6569477"/>
              <a:gd name="connsiteY328" fmla="*/ 5280603 h 6858000"/>
              <a:gd name="connsiteX329" fmla="*/ 4267941 w 6569477"/>
              <a:gd name="connsiteY329" fmla="*/ 5273721 h 6858000"/>
              <a:gd name="connsiteX330" fmla="*/ 4267941 w 6569477"/>
              <a:gd name="connsiteY330" fmla="*/ 5280603 h 6858000"/>
              <a:gd name="connsiteX331" fmla="*/ 4267941 w 6569477"/>
              <a:gd name="connsiteY331" fmla="*/ 5287486 h 6858000"/>
              <a:gd name="connsiteX332" fmla="*/ 4261052 w 6569477"/>
              <a:gd name="connsiteY332" fmla="*/ 5294367 h 6858000"/>
              <a:gd name="connsiteX333" fmla="*/ 4226617 w 6569477"/>
              <a:gd name="connsiteY333" fmla="*/ 5328775 h 6858000"/>
              <a:gd name="connsiteX334" fmla="*/ 4240390 w 6569477"/>
              <a:gd name="connsiteY334" fmla="*/ 5321894 h 6858000"/>
              <a:gd name="connsiteX335" fmla="*/ 4240389 w 6569477"/>
              <a:gd name="connsiteY335" fmla="*/ 5328775 h 6858000"/>
              <a:gd name="connsiteX336" fmla="*/ 4240390 w 6569477"/>
              <a:gd name="connsiteY336" fmla="*/ 5335658 h 6858000"/>
              <a:gd name="connsiteX337" fmla="*/ 4247279 w 6569477"/>
              <a:gd name="connsiteY337" fmla="*/ 5328773 h 6858000"/>
              <a:gd name="connsiteX338" fmla="*/ 4219728 w 6569477"/>
              <a:gd name="connsiteY338" fmla="*/ 5376947 h 6858000"/>
              <a:gd name="connsiteX339" fmla="*/ 4219727 w 6569477"/>
              <a:gd name="connsiteY339" fmla="*/ 5370066 h 6858000"/>
              <a:gd name="connsiteX340" fmla="*/ 4226616 w 6569477"/>
              <a:gd name="connsiteY340" fmla="*/ 5363185 h 6858000"/>
              <a:gd name="connsiteX341" fmla="*/ 4226617 w 6569477"/>
              <a:gd name="connsiteY341" fmla="*/ 5356304 h 6858000"/>
              <a:gd name="connsiteX342" fmla="*/ 4212842 w 6569477"/>
              <a:gd name="connsiteY342" fmla="*/ 5370066 h 6858000"/>
              <a:gd name="connsiteX343" fmla="*/ 4205955 w 6569477"/>
              <a:gd name="connsiteY343" fmla="*/ 5376946 h 6858000"/>
              <a:gd name="connsiteX344" fmla="*/ 4143968 w 6569477"/>
              <a:gd name="connsiteY344" fmla="*/ 5425119 h 6858000"/>
              <a:gd name="connsiteX345" fmla="*/ 4114698 w 6569477"/>
              <a:gd name="connsiteY345" fmla="*/ 5468991 h 6858000"/>
              <a:gd name="connsiteX346" fmla="*/ 4106774 w 6569477"/>
              <a:gd name="connsiteY346" fmla="*/ 5485182 h 6858000"/>
              <a:gd name="connsiteX347" fmla="*/ 4105934 w 6569477"/>
              <a:gd name="connsiteY347" fmla="*/ 5519940 h 6858000"/>
              <a:gd name="connsiteX348" fmla="*/ 4076469 w 6569477"/>
              <a:gd name="connsiteY348" fmla="*/ 5566880 h 6858000"/>
              <a:gd name="connsiteX349" fmla="*/ 4038190 w 6569477"/>
              <a:gd name="connsiteY349" fmla="*/ 5604898 h 6858000"/>
              <a:gd name="connsiteX350" fmla="*/ 4036241 w 6569477"/>
              <a:gd name="connsiteY350" fmla="*/ 5607124 h 6858000"/>
              <a:gd name="connsiteX351" fmla="*/ 4050421 w 6569477"/>
              <a:gd name="connsiteY351" fmla="*/ 5633545 h 6858000"/>
              <a:gd name="connsiteX352" fmla="*/ 4143968 w 6569477"/>
              <a:gd name="connsiteY352" fmla="*/ 5514583 h 6858000"/>
              <a:gd name="connsiteX353" fmla="*/ 4247279 w 6569477"/>
              <a:gd name="connsiteY353" fmla="*/ 5383830 h 6858000"/>
              <a:gd name="connsiteX354" fmla="*/ 4329927 w 6569477"/>
              <a:gd name="connsiteY354" fmla="*/ 5246195 h 6858000"/>
              <a:gd name="connsiteX355" fmla="*/ 4398800 w 6569477"/>
              <a:gd name="connsiteY355" fmla="*/ 5136086 h 6858000"/>
              <a:gd name="connsiteX356" fmla="*/ 4405686 w 6569477"/>
              <a:gd name="connsiteY356" fmla="*/ 5129203 h 6858000"/>
              <a:gd name="connsiteX357" fmla="*/ 4412575 w 6569477"/>
              <a:gd name="connsiteY357" fmla="*/ 5115438 h 6858000"/>
              <a:gd name="connsiteX358" fmla="*/ 4424641 w 6569477"/>
              <a:gd name="connsiteY358" fmla="*/ 5024444 h 6858000"/>
              <a:gd name="connsiteX359" fmla="*/ 4412574 w 6569477"/>
              <a:gd name="connsiteY359" fmla="*/ 5053506 h 6858000"/>
              <a:gd name="connsiteX360" fmla="*/ 4419461 w 6569477"/>
              <a:gd name="connsiteY360" fmla="*/ 5044121 h 6858000"/>
              <a:gd name="connsiteX361" fmla="*/ 4419461 w 6569477"/>
              <a:gd name="connsiteY361" fmla="*/ 5046624 h 6858000"/>
              <a:gd name="connsiteX362" fmla="*/ 4412574 w 6569477"/>
              <a:gd name="connsiteY362" fmla="*/ 5060387 h 6858000"/>
              <a:gd name="connsiteX363" fmla="*/ 4416932 w 6569477"/>
              <a:gd name="connsiteY363" fmla="*/ 5060387 h 6858000"/>
              <a:gd name="connsiteX364" fmla="*/ 4420817 w 6569477"/>
              <a:gd name="connsiteY364" fmla="*/ 5042274 h 6858000"/>
              <a:gd name="connsiteX365" fmla="*/ 4419461 w 6569477"/>
              <a:gd name="connsiteY365" fmla="*/ 5044121 h 6858000"/>
              <a:gd name="connsiteX366" fmla="*/ 4419462 w 6569477"/>
              <a:gd name="connsiteY366" fmla="*/ 5039742 h 6858000"/>
              <a:gd name="connsiteX367" fmla="*/ 4421877 w 6569477"/>
              <a:gd name="connsiteY367" fmla="*/ 5037328 h 6858000"/>
              <a:gd name="connsiteX368" fmla="*/ 6184910 w 6569477"/>
              <a:gd name="connsiteY368" fmla="*/ 5000207 h 6858000"/>
              <a:gd name="connsiteX369" fmla="*/ 6182308 w 6569477"/>
              <a:gd name="connsiteY369" fmla="*/ 5002382 h 6858000"/>
              <a:gd name="connsiteX370" fmla="*/ 6184369 w 6569477"/>
              <a:gd name="connsiteY370" fmla="*/ 5004325 h 6858000"/>
              <a:gd name="connsiteX371" fmla="*/ 6185038 w 6569477"/>
              <a:gd name="connsiteY371" fmla="*/ 5003800 h 6858000"/>
              <a:gd name="connsiteX372" fmla="*/ 4530169 w 6569477"/>
              <a:gd name="connsiteY372" fmla="*/ 4904952 h 6858000"/>
              <a:gd name="connsiteX373" fmla="*/ 4471060 w 6569477"/>
              <a:gd name="connsiteY373" fmla="*/ 5018446 h 6858000"/>
              <a:gd name="connsiteX374" fmla="*/ 4496083 w 6569477"/>
              <a:gd name="connsiteY374" fmla="*/ 4976946 h 6858000"/>
              <a:gd name="connsiteX375" fmla="*/ 5279291 w 6569477"/>
              <a:gd name="connsiteY375" fmla="*/ 4811201 h 6858000"/>
              <a:gd name="connsiteX376" fmla="*/ 5278126 w 6569477"/>
              <a:gd name="connsiteY376" fmla="*/ 4830398 h 6858000"/>
              <a:gd name="connsiteX377" fmla="*/ 5278126 w 6569477"/>
              <a:gd name="connsiteY377" fmla="*/ 4821965 h 6858000"/>
              <a:gd name="connsiteX378" fmla="*/ 5278125 w 6569477"/>
              <a:gd name="connsiteY378" fmla="*/ 4813529 h 6858000"/>
              <a:gd name="connsiteX379" fmla="*/ 4639857 w 6569477"/>
              <a:gd name="connsiteY379" fmla="*/ 4771353 h 6858000"/>
              <a:gd name="connsiteX380" fmla="*/ 4641578 w 6569477"/>
              <a:gd name="connsiteY380" fmla="*/ 4771353 h 6858000"/>
              <a:gd name="connsiteX381" fmla="*/ 4639859 w 6569477"/>
              <a:gd name="connsiteY381" fmla="*/ 4778235 h 6858000"/>
              <a:gd name="connsiteX382" fmla="*/ 4639857 w 6569477"/>
              <a:gd name="connsiteY382" fmla="*/ 4771353 h 6858000"/>
              <a:gd name="connsiteX383" fmla="*/ 6300040 w 6569477"/>
              <a:gd name="connsiteY383" fmla="*/ 4758666 h 6858000"/>
              <a:gd name="connsiteX384" fmla="*/ 6294570 w 6569477"/>
              <a:gd name="connsiteY384" fmla="*/ 4787455 h 6858000"/>
              <a:gd name="connsiteX385" fmla="*/ 6297038 w 6569477"/>
              <a:gd name="connsiteY385" fmla="*/ 4785392 h 6858000"/>
              <a:gd name="connsiteX386" fmla="*/ 6301896 w 6569477"/>
              <a:gd name="connsiteY386" fmla="*/ 4759338 h 6858000"/>
              <a:gd name="connsiteX387" fmla="*/ 4624114 w 6569477"/>
              <a:gd name="connsiteY387" fmla="*/ 4714333 h 6858000"/>
              <a:gd name="connsiteX388" fmla="*/ 4608083 w 6569477"/>
              <a:gd name="connsiteY388" fmla="*/ 4755346 h 6858000"/>
              <a:gd name="connsiteX389" fmla="*/ 4566989 w 6569477"/>
              <a:gd name="connsiteY389" fmla="*/ 4834251 h 6858000"/>
              <a:gd name="connsiteX390" fmla="*/ 4579591 w 6569477"/>
              <a:gd name="connsiteY390" fmla="*/ 4838449 h 6858000"/>
              <a:gd name="connsiteX391" fmla="*/ 4584759 w 6569477"/>
              <a:gd name="connsiteY391" fmla="*/ 4853934 h 6858000"/>
              <a:gd name="connsiteX392" fmla="*/ 4619195 w 6569477"/>
              <a:gd name="connsiteY392" fmla="*/ 4819526 h 6858000"/>
              <a:gd name="connsiteX393" fmla="*/ 4612310 w 6569477"/>
              <a:gd name="connsiteY393" fmla="*/ 4833285 h 6858000"/>
              <a:gd name="connsiteX394" fmla="*/ 4605419 w 6569477"/>
              <a:gd name="connsiteY394" fmla="*/ 4847052 h 6858000"/>
              <a:gd name="connsiteX395" fmla="*/ 4612308 w 6569477"/>
              <a:gd name="connsiteY395" fmla="*/ 4840169 h 6858000"/>
              <a:gd name="connsiteX396" fmla="*/ 4619195 w 6569477"/>
              <a:gd name="connsiteY396" fmla="*/ 4826408 h 6858000"/>
              <a:gd name="connsiteX397" fmla="*/ 4626081 w 6569477"/>
              <a:gd name="connsiteY397" fmla="*/ 4819526 h 6858000"/>
              <a:gd name="connsiteX398" fmla="*/ 4646742 w 6569477"/>
              <a:gd name="connsiteY398" fmla="*/ 4785116 h 6858000"/>
              <a:gd name="connsiteX399" fmla="*/ 4646742 w 6569477"/>
              <a:gd name="connsiteY399" fmla="*/ 4778236 h 6858000"/>
              <a:gd name="connsiteX400" fmla="*/ 4646742 w 6569477"/>
              <a:gd name="connsiteY400" fmla="*/ 4771353 h 6858000"/>
              <a:gd name="connsiteX401" fmla="*/ 4641578 w 6569477"/>
              <a:gd name="connsiteY401" fmla="*/ 4771353 h 6858000"/>
              <a:gd name="connsiteX402" fmla="*/ 4643300 w 6569477"/>
              <a:gd name="connsiteY402" fmla="*/ 4764470 h 6858000"/>
              <a:gd name="connsiteX403" fmla="*/ 4646744 w 6569477"/>
              <a:gd name="connsiteY403" fmla="*/ 4750706 h 6858000"/>
              <a:gd name="connsiteX404" fmla="*/ 4612308 w 6569477"/>
              <a:gd name="connsiteY404" fmla="*/ 4771353 h 6858000"/>
              <a:gd name="connsiteX405" fmla="*/ 4626081 w 6569477"/>
              <a:gd name="connsiteY405" fmla="*/ 4716301 h 6858000"/>
              <a:gd name="connsiteX406" fmla="*/ 4626083 w 6569477"/>
              <a:gd name="connsiteY406" fmla="*/ 4709296 h 6858000"/>
              <a:gd name="connsiteX407" fmla="*/ 4626036 w 6569477"/>
              <a:gd name="connsiteY407" fmla="*/ 4709417 h 6858000"/>
              <a:gd name="connsiteX408" fmla="*/ 4626083 w 6569477"/>
              <a:gd name="connsiteY408" fmla="*/ 4709417 h 6858000"/>
              <a:gd name="connsiteX409" fmla="*/ 4669890 w 6569477"/>
              <a:gd name="connsiteY409" fmla="*/ 4597214 h 6858000"/>
              <a:gd name="connsiteX410" fmla="*/ 4652597 w 6569477"/>
              <a:gd name="connsiteY410" fmla="*/ 4641464 h 6858000"/>
              <a:gd name="connsiteX411" fmla="*/ 4662239 w 6569477"/>
              <a:gd name="connsiteY411" fmla="*/ 4624254 h 6858000"/>
              <a:gd name="connsiteX412" fmla="*/ 4670635 w 6569477"/>
              <a:gd name="connsiteY412" fmla="*/ 4600705 h 6858000"/>
              <a:gd name="connsiteX413" fmla="*/ 6312651 w 6569477"/>
              <a:gd name="connsiteY413" fmla="*/ 4449732 h 6858000"/>
              <a:gd name="connsiteX414" fmla="*/ 6267859 w 6569477"/>
              <a:gd name="connsiteY414" fmla="*/ 4610691 h 6858000"/>
              <a:gd name="connsiteX415" fmla="*/ 6182372 w 6569477"/>
              <a:gd name="connsiteY415" fmla="*/ 4871073 h 6858000"/>
              <a:gd name="connsiteX416" fmla="*/ 5921253 w 6569477"/>
              <a:gd name="connsiteY416" fmla="*/ 5525765 h 6858000"/>
              <a:gd name="connsiteX417" fmla="*/ 5877945 w 6569477"/>
              <a:gd name="connsiteY417" fmla="*/ 5612921 h 6858000"/>
              <a:gd name="connsiteX418" fmla="*/ 5913709 w 6569477"/>
              <a:gd name="connsiteY418" fmla="*/ 5556906 h 6858000"/>
              <a:gd name="connsiteX419" fmla="*/ 6019724 w 6569477"/>
              <a:gd name="connsiteY419" fmla="*/ 5360027 h 6858000"/>
              <a:gd name="connsiteX420" fmla="*/ 6039225 w 6569477"/>
              <a:gd name="connsiteY420" fmla="*/ 5361777 h 6858000"/>
              <a:gd name="connsiteX421" fmla="*/ 6048547 w 6569477"/>
              <a:gd name="connsiteY421" fmla="*/ 5341824 h 6858000"/>
              <a:gd name="connsiteX422" fmla="*/ 6046345 w 6569477"/>
              <a:gd name="connsiteY422" fmla="*/ 5341588 h 6858000"/>
              <a:gd name="connsiteX423" fmla="*/ 6084294 w 6569477"/>
              <a:gd name="connsiteY423" fmla="*/ 5246712 h 6858000"/>
              <a:gd name="connsiteX424" fmla="*/ 6089991 w 6569477"/>
              <a:gd name="connsiteY424" fmla="*/ 5252078 h 6858000"/>
              <a:gd name="connsiteX425" fmla="*/ 6098822 w 6569477"/>
              <a:gd name="connsiteY425" fmla="*/ 5228225 h 6858000"/>
              <a:gd name="connsiteX426" fmla="*/ 6103633 w 6569477"/>
              <a:gd name="connsiteY426" fmla="*/ 5190650 h 6858000"/>
              <a:gd name="connsiteX427" fmla="*/ 6151332 w 6569477"/>
              <a:gd name="connsiteY427" fmla="*/ 5096646 h 6858000"/>
              <a:gd name="connsiteX428" fmla="*/ 6137143 w 6569477"/>
              <a:gd name="connsiteY428" fmla="*/ 5090460 h 6858000"/>
              <a:gd name="connsiteX429" fmla="*/ 6155791 w 6569477"/>
              <a:gd name="connsiteY429" fmla="*/ 5046678 h 6858000"/>
              <a:gd name="connsiteX430" fmla="*/ 6163274 w 6569477"/>
              <a:gd name="connsiteY430" fmla="*/ 5026869 h 6858000"/>
              <a:gd name="connsiteX431" fmla="*/ 6160038 w 6569477"/>
              <a:gd name="connsiteY431" fmla="*/ 5031146 h 6858000"/>
              <a:gd name="connsiteX432" fmla="*/ 6158362 w 6569477"/>
              <a:gd name="connsiteY432" fmla="*/ 5022395 h 6858000"/>
              <a:gd name="connsiteX433" fmla="*/ 6191781 w 6569477"/>
              <a:gd name="connsiteY433" fmla="*/ 4868143 h 6858000"/>
              <a:gd name="connsiteX434" fmla="*/ 6200750 w 6569477"/>
              <a:gd name="connsiteY434" fmla="*/ 4932832 h 6858000"/>
              <a:gd name="connsiteX435" fmla="*/ 6218420 w 6569477"/>
              <a:gd name="connsiteY435" fmla="*/ 4900018 h 6858000"/>
              <a:gd name="connsiteX436" fmla="*/ 6222771 w 6569477"/>
              <a:gd name="connsiteY436" fmla="*/ 4851267 h 6858000"/>
              <a:gd name="connsiteX437" fmla="*/ 6309018 w 6569477"/>
              <a:gd name="connsiteY437" fmla="*/ 4490449 h 6858000"/>
              <a:gd name="connsiteX438" fmla="*/ 6312390 w 6569477"/>
              <a:gd name="connsiteY438" fmla="*/ 4452667 h 6858000"/>
              <a:gd name="connsiteX439" fmla="*/ 4770714 w 6569477"/>
              <a:gd name="connsiteY439" fmla="*/ 4303393 h 6858000"/>
              <a:gd name="connsiteX440" fmla="*/ 4768098 w 6569477"/>
              <a:gd name="connsiteY440" fmla="*/ 4309185 h 6858000"/>
              <a:gd name="connsiteX441" fmla="*/ 4730786 w 6569477"/>
              <a:gd name="connsiteY441" fmla="*/ 4441413 h 6858000"/>
              <a:gd name="connsiteX442" fmla="*/ 4697881 w 6569477"/>
              <a:gd name="connsiteY442" fmla="*/ 4525604 h 6858000"/>
              <a:gd name="connsiteX443" fmla="*/ 4705286 w 6569477"/>
              <a:gd name="connsiteY443" fmla="*/ 4517587 h 6858000"/>
              <a:gd name="connsiteX444" fmla="*/ 4736280 w 6569477"/>
              <a:gd name="connsiteY444" fmla="*/ 4447908 h 6858000"/>
              <a:gd name="connsiteX445" fmla="*/ 4770714 w 6569477"/>
              <a:gd name="connsiteY445" fmla="*/ 4303393 h 6858000"/>
              <a:gd name="connsiteX446" fmla="*/ 5516941 w 6569477"/>
              <a:gd name="connsiteY446" fmla="*/ 4034216 h 6858000"/>
              <a:gd name="connsiteX447" fmla="*/ 5516585 w 6569477"/>
              <a:gd name="connsiteY447" fmla="*/ 4035638 h 6858000"/>
              <a:gd name="connsiteX448" fmla="*/ 5517415 w 6569477"/>
              <a:gd name="connsiteY448" fmla="*/ 4034843 h 6858000"/>
              <a:gd name="connsiteX449" fmla="*/ 4464361 w 6569477"/>
              <a:gd name="connsiteY449" fmla="*/ 3887629 h 6858000"/>
              <a:gd name="connsiteX450" fmla="*/ 4447219 w 6569477"/>
              <a:gd name="connsiteY450" fmla="*/ 3951032 h 6858000"/>
              <a:gd name="connsiteX451" fmla="*/ 4449788 w 6569477"/>
              <a:gd name="connsiteY451" fmla="*/ 3945610 h 6858000"/>
              <a:gd name="connsiteX452" fmla="*/ 4458042 w 6569477"/>
              <a:gd name="connsiteY452" fmla="*/ 3931642 h 6858000"/>
              <a:gd name="connsiteX453" fmla="*/ 5497455 w 6569477"/>
              <a:gd name="connsiteY453" fmla="*/ 3860297 h 6858000"/>
              <a:gd name="connsiteX454" fmla="*/ 5497454 w 6569477"/>
              <a:gd name="connsiteY454" fmla="*/ 3868735 h 6858000"/>
              <a:gd name="connsiteX455" fmla="*/ 5496941 w 6569477"/>
              <a:gd name="connsiteY455" fmla="*/ 3868220 h 6858000"/>
              <a:gd name="connsiteX456" fmla="*/ 5489018 w 6569477"/>
              <a:gd name="connsiteY456" fmla="*/ 3851862 h 6858000"/>
              <a:gd name="connsiteX457" fmla="*/ 5489416 w 6569477"/>
              <a:gd name="connsiteY457" fmla="*/ 3851862 h 6858000"/>
              <a:gd name="connsiteX458" fmla="*/ 5489019 w 6569477"/>
              <a:gd name="connsiteY458" fmla="*/ 3860299 h 6858000"/>
              <a:gd name="connsiteX459" fmla="*/ 5911079 w 6569477"/>
              <a:gd name="connsiteY459" fmla="*/ 3772494 h 6858000"/>
              <a:gd name="connsiteX460" fmla="*/ 5910807 w 6569477"/>
              <a:gd name="connsiteY460" fmla="*/ 3775940 h 6858000"/>
              <a:gd name="connsiteX461" fmla="*/ 5911685 w 6569477"/>
              <a:gd name="connsiteY461" fmla="*/ 3774713 h 6858000"/>
              <a:gd name="connsiteX462" fmla="*/ 6449798 w 6569477"/>
              <a:gd name="connsiteY462" fmla="*/ 3769517 h 6858000"/>
              <a:gd name="connsiteX463" fmla="*/ 6435579 w 6569477"/>
              <a:gd name="connsiteY463" fmla="*/ 3779144 h 6858000"/>
              <a:gd name="connsiteX464" fmla="*/ 6426392 w 6569477"/>
              <a:gd name="connsiteY464" fmla="*/ 3784213 h 6858000"/>
              <a:gd name="connsiteX465" fmla="*/ 6421513 w 6569477"/>
              <a:gd name="connsiteY465" fmla="*/ 3924977 h 6858000"/>
              <a:gd name="connsiteX466" fmla="*/ 6405797 w 6569477"/>
              <a:gd name="connsiteY466" fmla="*/ 4066691 h 6858000"/>
              <a:gd name="connsiteX467" fmla="*/ 6410326 w 6569477"/>
              <a:gd name="connsiteY467" fmla="*/ 4126067 h 6858000"/>
              <a:gd name="connsiteX468" fmla="*/ 6395881 w 6569477"/>
              <a:gd name="connsiteY468" fmla="*/ 4232882 h 6858000"/>
              <a:gd name="connsiteX469" fmla="*/ 6391736 w 6569477"/>
              <a:gd name="connsiteY469" fmla="*/ 4265027 h 6858000"/>
              <a:gd name="connsiteX470" fmla="*/ 6399816 w 6569477"/>
              <a:gd name="connsiteY470" fmla="*/ 4239321 h 6858000"/>
              <a:gd name="connsiteX471" fmla="*/ 6405907 w 6569477"/>
              <a:gd name="connsiteY471" fmla="*/ 4171069 h 6858000"/>
              <a:gd name="connsiteX472" fmla="*/ 6428796 w 6569477"/>
              <a:gd name="connsiteY472" fmla="*/ 4079755 h 6858000"/>
              <a:gd name="connsiteX473" fmla="*/ 6419916 w 6569477"/>
              <a:gd name="connsiteY473" fmla="*/ 4069130 h 6858000"/>
              <a:gd name="connsiteX474" fmla="*/ 6433836 w 6569477"/>
              <a:gd name="connsiteY474" fmla="*/ 3913127 h 6858000"/>
              <a:gd name="connsiteX475" fmla="*/ 6455766 w 6569477"/>
              <a:gd name="connsiteY475" fmla="*/ 3777500 h 6858000"/>
              <a:gd name="connsiteX476" fmla="*/ 6449798 w 6569477"/>
              <a:gd name="connsiteY476" fmla="*/ 3769517 h 6858000"/>
              <a:gd name="connsiteX477" fmla="*/ 6431269 w 6569477"/>
              <a:gd name="connsiteY477" fmla="*/ 3677444 h 6858000"/>
              <a:gd name="connsiteX478" fmla="*/ 6429099 w 6569477"/>
              <a:gd name="connsiteY478" fmla="*/ 3684082 h 6858000"/>
              <a:gd name="connsiteX479" fmla="*/ 6428712 w 6569477"/>
              <a:gd name="connsiteY479" fmla="*/ 3698653 h 6858000"/>
              <a:gd name="connsiteX480" fmla="*/ 6430840 w 6569477"/>
              <a:gd name="connsiteY480" fmla="*/ 3685964 h 6858000"/>
              <a:gd name="connsiteX481" fmla="*/ 6441196 w 6569477"/>
              <a:gd name="connsiteY481" fmla="*/ 3504743 h 6858000"/>
              <a:gd name="connsiteX482" fmla="*/ 6440326 w 6569477"/>
              <a:gd name="connsiteY482" fmla="*/ 3514494 h 6858000"/>
              <a:gd name="connsiteX483" fmla="*/ 6440393 w 6569477"/>
              <a:gd name="connsiteY483" fmla="*/ 3514771 h 6858000"/>
              <a:gd name="connsiteX484" fmla="*/ 6438704 w 6569477"/>
              <a:gd name="connsiteY484" fmla="*/ 3535807 h 6858000"/>
              <a:gd name="connsiteX485" fmla="*/ 6440401 w 6569477"/>
              <a:gd name="connsiteY485" fmla="*/ 3531965 h 6858000"/>
              <a:gd name="connsiteX486" fmla="*/ 6441548 w 6569477"/>
              <a:gd name="connsiteY486" fmla="*/ 3519646 h 6858000"/>
              <a:gd name="connsiteX487" fmla="*/ 6440393 w 6569477"/>
              <a:gd name="connsiteY487" fmla="*/ 3514771 h 6858000"/>
              <a:gd name="connsiteX488" fmla="*/ 6458019 w 6569477"/>
              <a:gd name="connsiteY488" fmla="*/ 3495196 h 6858000"/>
              <a:gd name="connsiteX489" fmla="*/ 6453910 w 6569477"/>
              <a:gd name="connsiteY489" fmla="*/ 3495641 h 6858000"/>
              <a:gd name="connsiteX490" fmla="*/ 6451579 w 6569477"/>
              <a:gd name="connsiteY490" fmla="*/ 3538789 h 6858000"/>
              <a:gd name="connsiteX491" fmla="*/ 6438544 w 6569477"/>
              <a:gd name="connsiteY491" fmla="*/ 3621912 h 6858000"/>
              <a:gd name="connsiteX492" fmla="*/ 6434839 w 6569477"/>
              <a:gd name="connsiteY492" fmla="*/ 3651648 h 6858000"/>
              <a:gd name="connsiteX493" fmla="*/ 6440156 w 6569477"/>
              <a:gd name="connsiteY493" fmla="*/ 3649560 h 6858000"/>
              <a:gd name="connsiteX494" fmla="*/ 6448445 w 6569477"/>
              <a:gd name="connsiteY494" fmla="*/ 3639248 h 6858000"/>
              <a:gd name="connsiteX495" fmla="*/ 6452125 w 6569477"/>
              <a:gd name="connsiteY495" fmla="*/ 3653091 h 6858000"/>
              <a:gd name="connsiteX496" fmla="*/ 6452316 w 6569477"/>
              <a:gd name="connsiteY496" fmla="*/ 3654200 h 6858000"/>
              <a:gd name="connsiteX497" fmla="*/ 6453358 w 6569477"/>
              <a:gd name="connsiteY497" fmla="*/ 3623160 h 6858000"/>
              <a:gd name="connsiteX498" fmla="*/ 6456256 w 6569477"/>
              <a:gd name="connsiteY498" fmla="*/ 3501181 h 6858000"/>
              <a:gd name="connsiteX499" fmla="*/ 6458019 w 6569477"/>
              <a:gd name="connsiteY499" fmla="*/ 3495196 h 6858000"/>
              <a:gd name="connsiteX500" fmla="*/ 5472148 w 6569477"/>
              <a:gd name="connsiteY500" fmla="*/ 3455387 h 6858000"/>
              <a:gd name="connsiteX501" fmla="*/ 5480584 w 6569477"/>
              <a:gd name="connsiteY501" fmla="*/ 3463821 h 6858000"/>
              <a:gd name="connsiteX502" fmla="*/ 5472148 w 6569477"/>
              <a:gd name="connsiteY502" fmla="*/ 3463821 h 6858000"/>
              <a:gd name="connsiteX503" fmla="*/ 5489019 w 6569477"/>
              <a:gd name="connsiteY503" fmla="*/ 3362594 h 6858000"/>
              <a:gd name="connsiteX504" fmla="*/ 5497455 w 6569477"/>
              <a:gd name="connsiteY504" fmla="*/ 3514435 h 6858000"/>
              <a:gd name="connsiteX505" fmla="*/ 5522761 w 6569477"/>
              <a:gd name="connsiteY505" fmla="*/ 3581921 h 6858000"/>
              <a:gd name="connsiteX506" fmla="*/ 5531197 w 6569477"/>
              <a:gd name="connsiteY506" fmla="*/ 3666278 h 6858000"/>
              <a:gd name="connsiteX507" fmla="*/ 5514328 w 6569477"/>
              <a:gd name="connsiteY507" fmla="*/ 3809685 h 6858000"/>
              <a:gd name="connsiteX508" fmla="*/ 5505888 w 6569477"/>
              <a:gd name="connsiteY508" fmla="*/ 3801249 h 6858000"/>
              <a:gd name="connsiteX509" fmla="*/ 5505890 w 6569477"/>
              <a:gd name="connsiteY509" fmla="*/ 3809685 h 6858000"/>
              <a:gd name="connsiteX510" fmla="*/ 5497454 w 6569477"/>
              <a:gd name="connsiteY510" fmla="*/ 3843426 h 6858000"/>
              <a:gd name="connsiteX511" fmla="*/ 5497455 w 6569477"/>
              <a:gd name="connsiteY511" fmla="*/ 3851862 h 6858000"/>
              <a:gd name="connsiteX512" fmla="*/ 5489416 w 6569477"/>
              <a:gd name="connsiteY512" fmla="*/ 3851862 h 6858000"/>
              <a:gd name="connsiteX513" fmla="*/ 5490073 w 6569477"/>
              <a:gd name="connsiteY513" fmla="*/ 3838023 h 6858000"/>
              <a:gd name="connsiteX514" fmla="*/ 5480584 w 6569477"/>
              <a:gd name="connsiteY514" fmla="*/ 3801246 h 6858000"/>
              <a:gd name="connsiteX515" fmla="*/ 5489019 w 6569477"/>
              <a:gd name="connsiteY515" fmla="*/ 3792812 h 6858000"/>
              <a:gd name="connsiteX516" fmla="*/ 5489019 w 6569477"/>
              <a:gd name="connsiteY516" fmla="*/ 3784378 h 6858000"/>
              <a:gd name="connsiteX517" fmla="*/ 5497455 w 6569477"/>
              <a:gd name="connsiteY517" fmla="*/ 3775942 h 6858000"/>
              <a:gd name="connsiteX518" fmla="*/ 5497455 w 6569477"/>
              <a:gd name="connsiteY518" fmla="*/ 3767506 h 6858000"/>
              <a:gd name="connsiteX519" fmla="*/ 5489019 w 6569477"/>
              <a:gd name="connsiteY519" fmla="*/ 3767506 h 6858000"/>
              <a:gd name="connsiteX520" fmla="*/ 5480584 w 6569477"/>
              <a:gd name="connsiteY520" fmla="*/ 3700021 h 6858000"/>
              <a:gd name="connsiteX521" fmla="*/ 5489019 w 6569477"/>
              <a:gd name="connsiteY521" fmla="*/ 3700021 h 6858000"/>
              <a:gd name="connsiteX522" fmla="*/ 5489018 w 6569477"/>
              <a:gd name="connsiteY522" fmla="*/ 3683147 h 6858000"/>
              <a:gd name="connsiteX523" fmla="*/ 5489019 w 6569477"/>
              <a:gd name="connsiteY523" fmla="*/ 3674714 h 6858000"/>
              <a:gd name="connsiteX524" fmla="*/ 5497455 w 6569477"/>
              <a:gd name="connsiteY524" fmla="*/ 3590358 h 6858000"/>
              <a:gd name="connsiteX525" fmla="*/ 5489019 w 6569477"/>
              <a:gd name="connsiteY525" fmla="*/ 3590355 h 6858000"/>
              <a:gd name="connsiteX526" fmla="*/ 5497454 w 6569477"/>
              <a:gd name="connsiteY526" fmla="*/ 3581921 h 6858000"/>
              <a:gd name="connsiteX527" fmla="*/ 5489016 w 6569477"/>
              <a:gd name="connsiteY527" fmla="*/ 3573485 h 6858000"/>
              <a:gd name="connsiteX528" fmla="*/ 5489019 w 6569477"/>
              <a:gd name="connsiteY528" fmla="*/ 3522871 h 6858000"/>
              <a:gd name="connsiteX529" fmla="*/ 5480583 w 6569477"/>
              <a:gd name="connsiteY529" fmla="*/ 3497564 h 6858000"/>
              <a:gd name="connsiteX530" fmla="*/ 5489019 w 6569477"/>
              <a:gd name="connsiteY530" fmla="*/ 3489128 h 6858000"/>
              <a:gd name="connsiteX531" fmla="*/ 5472148 w 6569477"/>
              <a:gd name="connsiteY531" fmla="*/ 3480692 h 6858000"/>
              <a:gd name="connsiteX532" fmla="*/ 5480583 w 6569477"/>
              <a:gd name="connsiteY532" fmla="*/ 3480694 h 6858000"/>
              <a:gd name="connsiteX533" fmla="*/ 5480584 w 6569477"/>
              <a:gd name="connsiteY533" fmla="*/ 3472258 h 6858000"/>
              <a:gd name="connsiteX534" fmla="*/ 5480584 w 6569477"/>
              <a:gd name="connsiteY534" fmla="*/ 3463821 h 6858000"/>
              <a:gd name="connsiteX535" fmla="*/ 5480583 w 6569477"/>
              <a:gd name="connsiteY535" fmla="*/ 3455387 h 6858000"/>
              <a:gd name="connsiteX536" fmla="*/ 5480584 w 6569477"/>
              <a:gd name="connsiteY536" fmla="*/ 3446949 h 6858000"/>
              <a:gd name="connsiteX537" fmla="*/ 5489018 w 6569477"/>
              <a:gd name="connsiteY537" fmla="*/ 3430080 h 6858000"/>
              <a:gd name="connsiteX538" fmla="*/ 5480583 w 6569477"/>
              <a:gd name="connsiteY538" fmla="*/ 3413208 h 6858000"/>
              <a:gd name="connsiteX539" fmla="*/ 5489019 w 6569477"/>
              <a:gd name="connsiteY539" fmla="*/ 3362594 h 6858000"/>
              <a:gd name="connsiteX540" fmla="*/ 6476672 w 6569477"/>
              <a:gd name="connsiteY540" fmla="*/ 3330681 h 6858000"/>
              <a:gd name="connsiteX541" fmla="*/ 6474216 w 6569477"/>
              <a:gd name="connsiteY541" fmla="*/ 3344735 h 6858000"/>
              <a:gd name="connsiteX542" fmla="*/ 6474237 w 6569477"/>
              <a:gd name="connsiteY542" fmla="*/ 3389156 h 6858000"/>
              <a:gd name="connsiteX543" fmla="*/ 6473057 w 6569477"/>
              <a:gd name="connsiteY543" fmla="*/ 3436128 h 6858000"/>
              <a:gd name="connsiteX544" fmla="*/ 6474117 w 6569477"/>
              <a:gd name="connsiteY544" fmla="*/ 3429860 h 6858000"/>
              <a:gd name="connsiteX545" fmla="*/ 6484385 w 6569477"/>
              <a:gd name="connsiteY545" fmla="*/ 3401681 h 6858000"/>
              <a:gd name="connsiteX546" fmla="*/ 6476754 w 6569477"/>
              <a:gd name="connsiteY546" fmla="*/ 3334041 h 6858000"/>
              <a:gd name="connsiteX547" fmla="*/ 4591997 w 6569477"/>
              <a:gd name="connsiteY547" fmla="*/ 3197452 h 6858000"/>
              <a:gd name="connsiteX548" fmla="*/ 4573874 w 6569477"/>
              <a:gd name="connsiteY548" fmla="*/ 3239660 h 6858000"/>
              <a:gd name="connsiteX549" fmla="*/ 4466612 w 6569477"/>
              <a:gd name="connsiteY549" fmla="*/ 4099989 h 6858000"/>
              <a:gd name="connsiteX550" fmla="*/ 4461265 w 6569477"/>
              <a:gd name="connsiteY550" fmla="*/ 4132980 h 6858000"/>
              <a:gd name="connsiteX551" fmla="*/ 4451817 w 6569477"/>
              <a:gd name="connsiteY551" fmla="*/ 4150441 h 6858000"/>
              <a:gd name="connsiteX552" fmla="*/ 4445021 w 6569477"/>
              <a:gd name="connsiteY552" fmla="*/ 4150252 h 6858000"/>
              <a:gd name="connsiteX553" fmla="*/ 4440617 w 6569477"/>
              <a:gd name="connsiteY553" fmla="*/ 4171396 h 6858000"/>
              <a:gd name="connsiteX554" fmla="*/ 4419203 w 6569477"/>
              <a:gd name="connsiteY554" fmla="*/ 4256889 h 6858000"/>
              <a:gd name="connsiteX555" fmla="*/ 4407405 w 6569477"/>
              <a:gd name="connsiteY555" fmla="*/ 4258040 h 6858000"/>
              <a:gd name="connsiteX556" fmla="*/ 4396892 w 6569477"/>
              <a:gd name="connsiteY556" fmla="*/ 4321021 h 6858000"/>
              <a:gd name="connsiteX557" fmla="*/ 4369578 w 6569477"/>
              <a:gd name="connsiteY557" fmla="*/ 4407090 h 6858000"/>
              <a:gd name="connsiteX558" fmla="*/ 4333800 w 6569477"/>
              <a:gd name="connsiteY558" fmla="*/ 4479686 h 6858000"/>
              <a:gd name="connsiteX559" fmla="*/ 4325334 w 6569477"/>
              <a:gd name="connsiteY559" fmla="*/ 4466213 h 6858000"/>
              <a:gd name="connsiteX560" fmla="*/ 4280710 w 6569477"/>
              <a:gd name="connsiteY560" fmla="*/ 4594480 h 6858000"/>
              <a:gd name="connsiteX561" fmla="*/ 4225440 w 6569477"/>
              <a:gd name="connsiteY561" fmla="*/ 4735700 h 6858000"/>
              <a:gd name="connsiteX562" fmla="*/ 4207997 w 6569477"/>
              <a:gd name="connsiteY562" fmla="*/ 4727870 h 6858000"/>
              <a:gd name="connsiteX563" fmla="*/ 4197352 w 6569477"/>
              <a:gd name="connsiteY563" fmla="*/ 4740823 h 6858000"/>
              <a:gd name="connsiteX564" fmla="*/ 4196197 w 6569477"/>
              <a:gd name="connsiteY564" fmla="*/ 4729021 h 6858000"/>
              <a:gd name="connsiteX565" fmla="*/ 4197864 w 6569477"/>
              <a:gd name="connsiteY565" fmla="*/ 4721710 h 6858000"/>
              <a:gd name="connsiteX566" fmla="*/ 4198377 w 6569477"/>
              <a:gd name="connsiteY566" fmla="*/ 4702596 h 6858000"/>
              <a:gd name="connsiteX567" fmla="*/ 4205687 w 6569477"/>
              <a:gd name="connsiteY567" fmla="*/ 4704265 h 6858000"/>
              <a:gd name="connsiteX568" fmla="*/ 4211842 w 6569477"/>
              <a:gd name="connsiteY568" fmla="*/ 4694134 h 6858000"/>
              <a:gd name="connsiteX569" fmla="*/ 4212998 w 6569477"/>
              <a:gd name="connsiteY569" fmla="*/ 4705936 h 6858000"/>
              <a:gd name="connsiteX570" fmla="*/ 4211331 w 6569477"/>
              <a:gd name="connsiteY570" fmla="*/ 4713247 h 6858000"/>
              <a:gd name="connsiteX571" fmla="*/ 4241466 w 6569477"/>
              <a:gd name="connsiteY571" fmla="*/ 4631670 h 6858000"/>
              <a:gd name="connsiteX572" fmla="*/ 4288913 w 6569477"/>
              <a:gd name="connsiteY572" fmla="*/ 4507894 h 6858000"/>
              <a:gd name="connsiteX573" fmla="*/ 4316357 w 6569477"/>
              <a:gd name="connsiteY573" fmla="*/ 4471856 h 6858000"/>
              <a:gd name="connsiteX574" fmla="*/ 4320714 w 6569477"/>
              <a:gd name="connsiteY574" fmla="*/ 4419005 h 6858000"/>
              <a:gd name="connsiteX575" fmla="*/ 4355338 w 6569477"/>
              <a:gd name="connsiteY575" fmla="*/ 4334607 h 6858000"/>
              <a:gd name="connsiteX576" fmla="*/ 4378161 w 6569477"/>
              <a:gd name="connsiteY576" fmla="*/ 4251360 h 6858000"/>
              <a:gd name="connsiteX577" fmla="*/ 4394450 w 6569477"/>
              <a:gd name="connsiteY577" fmla="*/ 4247389 h 6858000"/>
              <a:gd name="connsiteX578" fmla="*/ 4413578 w 6569477"/>
              <a:gd name="connsiteY578" fmla="*/ 4184571 h 6858000"/>
              <a:gd name="connsiteX579" fmla="*/ 4421652 w 6569477"/>
              <a:gd name="connsiteY579" fmla="*/ 4146369 h 6858000"/>
              <a:gd name="connsiteX580" fmla="*/ 4419667 w 6569477"/>
              <a:gd name="connsiteY580" fmla="*/ 4145669 h 6858000"/>
              <a:gd name="connsiteX581" fmla="*/ 4417525 w 6569477"/>
              <a:gd name="connsiteY581" fmla="*/ 4118952 h 6858000"/>
              <a:gd name="connsiteX582" fmla="*/ 4441264 w 6569477"/>
              <a:gd name="connsiteY582" fmla="*/ 4013294 h 6858000"/>
              <a:gd name="connsiteX583" fmla="*/ 4436422 w 6569477"/>
              <a:gd name="connsiteY583" fmla="*/ 4018999 h 6858000"/>
              <a:gd name="connsiteX584" fmla="*/ 4431567 w 6569477"/>
              <a:gd name="connsiteY584" fmla="*/ 4022637 h 6858000"/>
              <a:gd name="connsiteX585" fmla="*/ 4428326 w 6569477"/>
              <a:gd name="connsiteY585" fmla="*/ 4020913 h 6858000"/>
              <a:gd name="connsiteX586" fmla="*/ 4391474 w 6569477"/>
              <a:gd name="connsiteY586" fmla="*/ 4157215 h 6858000"/>
              <a:gd name="connsiteX587" fmla="*/ 3740297 w 6569477"/>
              <a:gd name="connsiteY587" fmla="*/ 5325287 h 6858000"/>
              <a:gd name="connsiteX588" fmla="*/ 3673269 w 6569477"/>
              <a:gd name="connsiteY588" fmla="*/ 5399037 h 6858000"/>
              <a:gd name="connsiteX589" fmla="*/ 3669727 w 6569477"/>
              <a:gd name="connsiteY589" fmla="*/ 5403831 h 6858000"/>
              <a:gd name="connsiteX590" fmla="*/ 3640004 w 6569477"/>
              <a:gd name="connsiteY590" fmla="*/ 5455366 h 6858000"/>
              <a:gd name="connsiteX591" fmla="*/ 3518669 w 6569477"/>
              <a:gd name="connsiteY591" fmla="*/ 5580675 h 6858000"/>
              <a:gd name="connsiteX592" fmla="*/ 3333378 w 6569477"/>
              <a:gd name="connsiteY592" fmla="*/ 5787546 h 6858000"/>
              <a:gd name="connsiteX593" fmla="*/ 2632692 w 6569477"/>
              <a:gd name="connsiteY593" fmla="*/ 6357958 h 6858000"/>
              <a:gd name="connsiteX594" fmla="*/ 2932959 w 6569477"/>
              <a:gd name="connsiteY594" fmla="*/ 6170259 h 6858000"/>
              <a:gd name="connsiteX595" fmla="*/ 3209727 w 6569477"/>
              <a:gd name="connsiteY595" fmla="*/ 5975694 h 6858000"/>
              <a:gd name="connsiteX596" fmla="*/ 3479318 w 6569477"/>
              <a:gd name="connsiteY596" fmla="*/ 5724393 h 6858000"/>
              <a:gd name="connsiteX597" fmla="*/ 3630789 w 6569477"/>
              <a:gd name="connsiteY597" fmla="*/ 5574052 h 6858000"/>
              <a:gd name="connsiteX598" fmla="*/ 3641784 w 6569477"/>
              <a:gd name="connsiteY598" fmla="*/ 5558498 h 6858000"/>
              <a:gd name="connsiteX599" fmla="*/ 3648847 w 6569477"/>
              <a:gd name="connsiteY599" fmla="*/ 5558267 h 6858000"/>
              <a:gd name="connsiteX600" fmla="*/ 3723992 w 6569477"/>
              <a:gd name="connsiteY600" fmla="*/ 5473810 h 6858000"/>
              <a:gd name="connsiteX601" fmla="*/ 3661585 w 6569477"/>
              <a:gd name="connsiteY601" fmla="*/ 5560315 h 6858000"/>
              <a:gd name="connsiteX602" fmla="*/ 3668289 w 6569477"/>
              <a:gd name="connsiteY602" fmla="*/ 5568400 h 6858000"/>
              <a:gd name="connsiteX603" fmla="*/ 3671349 w 6569477"/>
              <a:gd name="connsiteY603" fmla="*/ 5565159 h 6858000"/>
              <a:gd name="connsiteX604" fmla="*/ 3704743 w 6569477"/>
              <a:gd name="connsiteY604" fmla="*/ 5518593 h 6858000"/>
              <a:gd name="connsiteX605" fmla="*/ 3742448 w 6569477"/>
              <a:gd name="connsiteY605" fmla="*/ 5493487 h 6858000"/>
              <a:gd name="connsiteX606" fmla="*/ 3763817 w 6569477"/>
              <a:gd name="connsiteY606" fmla="*/ 5444954 h 6858000"/>
              <a:gd name="connsiteX607" fmla="*/ 3824093 w 6569477"/>
              <a:gd name="connsiteY607" fmla="*/ 5376481 h 6858000"/>
              <a:gd name="connsiteX608" fmla="*/ 3872840 w 6569477"/>
              <a:gd name="connsiteY608" fmla="*/ 5305243 h 6858000"/>
              <a:gd name="connsiteX609" fmla="*/ 3889533 w 6569477"/>
              <a:gd name="connsiteY609" fmla="*/ 5306806 h 6858000"/>
              <a:gd name="connsiteX610" fmla="*/ 4015119 w 6569477"/>
              <a:gd name="connsiteY610" fmla="*/ 5097899 h 6858000"/>
              <a:gd name="connsiteX611" fmla="*/ 3994464 w 6569477"/>
              <a:gd name="connsiteY611" fmla="*/ 5102704 h 6858000"/>
              <a:gd name="connsiteX612" fmla="*/ 4092802 w 6569477"/>
              <a:gd name="connsiteY612" fmla="*/ 4987260 h 6858000"/>
              <a:gd name="connsiteX613" fmla="*/ 4080850 w 6569477"/>
              <a:gd name="connsiteY613" fmla="*/ 5021436 h 6858000"/>
              <a:gd name="connsiteX614" fmla="*/ 4078382 w 6569477"/>
              <a:gd name="connsiteY614" fmla="*/ 5029071 h 6858000"/>
              <a:gd name="connsiteX615" fmla="*/ 4076190 w 6569477"/>
              <a:gd name="connsiteY615" fmla="*/ 5029922 h 6858000"/>
              <a:gd name="connsiteX616" fmla="*/ 4076596 w 6569477"/>
              <a:gd name="connsiteY616" fmla="*/ 5034592 h 6858000"/>
              <a:gd name="connsiteX617" fmla="*/ 4078382 w 6569477"/>
              <a:gd name="connsiteY617" fmla="*/ 5029071 h 6858000"/>
              <a:gd name="connsiteX618" fmla="*/ 4080559 w 6569477"/>
              <a:gd name="connsiteY618" fmla="*/ 5028225 h 6858000"/>
              <a:gd name="connsiteX619" fmla="*/ 4085722 w 6569477"/>
              <a:gd name="connsiteY619" fmla="*/ 5027024 h 6858000"/>
              <a:gd name="connsiteX620" fmla="*/ 4077797 w 6569477"/>
              <a:gd name="connsiteY620" fmla="*/ 5039757 h 6858000"/>
              <a:gd name="connsiteX621" fmla="*/ 4079000 w 6569477"/>
              <a:gd name="connsiteY621" fmla="*/ 5044924 h 6858000"/>
              <a:gd name="connsiteX622" fmla="*/ 4073836 w 6569477"/>
              <a:gd name="connsiteY622" fmla="*/ 5046125 h 6858000"/>
              <a:gd name="connsiteX623" fmla="*/ 3990632 w 6569477"/>
              <a:gd name="connsiteY623" fmla="*/ 5179830 h 6858000"/>
              <a:gd name="connsiteX624" fmla="*/ 3909830 w 6569477"/>
              <a:gd name="connsiteY624" fmla="*/ 5323866 h 6858000"/>
              <a:gd name="connsiteX625" fmla="*/ 3898301 w 6569477"/>
              <a:gd name="connsiteY625" fmla="*/ 5321102 h 6858000"/>
              <a:gd name="connsiteX626" fmla="*/ 3867806 w 6569477"/>
              <a:gd name="connsiteY626" fmla="*/ 5377204 h 6858000"/>
              <a:gd name="connsiteX627" fmla="*/ 3813895 w 6569477"/>
              <a:gd name="connsiteY627" fmla="*/ 5449641 h 6858000"/>
              <a:gd name="connsiteX628" fmla="*/ 3756379 w 6569477"/>
              <a:gd name="connsiteY628" fmla="*/ 5506583 h 6858000"/>
              <a:gd name="connsiteX629" fmla="*/ 3752775 w 6569477"/>
              <a:gd name="connsiteY629" fmla="*/ 5491084 h 6858000"/>
              <a:gd name="connsiteX630" fmla="*/ 3709265 w 6569477"/>
              <a:gd name="connsiteY630" fmla="*/ 5546809 h 6858000"/>
              <a:gd name="connsiteX631" fmla="*/ 3669885 w 6569477"/>
              <a:gd name="connsiteY631" fmla="*/ 5596303 h 6858000"/>
              <a:gd name="connsiteX632" fmla="*/ 3646499 w 6569477"/>
              <a:gd name="connsiteY632" fmla="*/ 5639958 h 6858000"/>
              <a:gd name="connsiteX633" fmla="*/ 3613620 w 6569477"/>
              <a:gd name="connsiteY633" fmla="*/ 5675270 h 6858000"/>
              <a:gd name="connsiteX634" fmla="*/ 3413507 w 6569477"/>
              <a:gd name="connsiteY634" fmla="*/ 5872624 h 6858000"/>
              <a:gd name="connsiteX635" fmla="*/ 3322805 w 6569477"/>
              <a:gd name="connsiteY635" fmla="*/ 5952776 h 6858000"/>
              <a:gd name="connsiteX636" fmla="*/ 3320558 w 6569477"/>
              <a:gd name="connsiteY636" fmla="*/ 5955085 h 6858000"/>
              <a:gd name="connsiteX637" fmla="*/ 3314757 w 6569477"/>
              <a:gd name="connsiteY637" fmla="*/ 5959888 h 6858000"/>
              <a:gd name="connsiteX638" fmla="*/ 3307300 w 6569477"/>
              <a:gd name="connsiteY638" fmla="*/ 5966478 h 6858000"/>
              <a:gd name="connsiteX639" fmla="*/ 3303928 w 6569477"/>
              <a:gd name="connsiteY639" fmla="*/ 5968852 h 6858000"/>
              <a:gd name="connsiteX640" fmla="*/ 3201349 w 6569477"/>
              <a:gd name="connsiteY640" fmla="*/ 6053762 h 6858000"/>
              <a:gd name="connsiteX641" fmla="*/ 3207992 w 6569477"/>
              <a:gd name="connsiteY641" fmla="*/ 6056670 h 6858000"/>
              <a:gd name="connsiteX642" fmla="*/ 3225724 w 6569477"/>
              <a:gd name="connsiteY642" fmla="*/ 6055701 h 6858000"/>
              <a:gd name="connsiteX643" fmla="*/ 3234055 w 6569477"/>
              <a:gd name="connsiteY643" fmla="*/ 6055584 h 6858000"/>
              <a:gd name="connsiteX644" fmla="*/ 3383085 w 6569477"/>
              <a:gd name="connsiteY644" fmla="*/ 5947757 h 6858000"/>
              <a:gd name="connsiteX645" fmla="*/ 3692178 w 6569477"/>
              <a:gd name="connsiteY645" fmla="*/ 5663100 h 6858000"/>
              <a:gd name="connsiteX646" fmla="*/ 3726668 w 6569477"/>
              <a:gd name="connsiteY646" fmla="*/ 5628774 h 6858000"/>
              <a:gd name="connsiteX647" fmla="*/ 3751517 w 6569477"/>
              <a:gd name="connsiteY647" fmla="*/ 5601329 h 6858000"/>
              <a:gd name="connsiteX648" fmla="*/ 3758066 w 6569477"/>
              <a:gd name="connsiteY648" fmla="*/ 5598201 h 6858000"/>
              <a:gd name="connsiteX649" fmla="*/ 4021526 w 6569477"/>
              <a:gd name="connsiteY649" fmla="*/ 5278330 h 6858000"/>
              <a:gd name="connsiteX650" fmla="*/ 4018741 w 6569477"/>
              <a:gd name="connsiteY650" fmla="*/ 5279415 h 6858000"/>
              <a:gd name="connsiteX651" fmla="*/ 4005846 w 6569477"/>
              <a:gd name="connsiteY651" fmla="*/ 5290131 h 6858000"/>
              <a:gd name="connsiteX652" fmla="*/ 4006936 w 6569477"/>
              <a:gd name="connsiteY652" fmla="*/ 5278323 h 6858000"/>
              <a:gd name="connsiteX653" fmla="*/ 4009950 w 6569477"/>
              <a:gd name="connsiteY653" fmla="*/ 5271457 h 6858000"/>
              <a:gd name="connsiteX654" fmla="*/ 4014054 w 6569477"/>
              <a:gd name="connsiteY654" fmla="*/ 5252781 h 6858000"/>
              <a:gd name="connsiteX655" fmla="*/ 4020918 w 6569477"/>
              <a:gd name="connsiteY655" fmla="*/ 5255799 h 6858000"/>
              <a:gd name="connsiteX656" fmla="*/ 4028873 w 6569477"/>
              <a:gd name="connsiteY656" fmla="*/ 5247008 h 6858000"/>
              <a:gd name="connsiteX657" fmla="*/ 4027784 w 6569477"/>
              <a:gd name="connsiteY657" fmla="*/ 5258816 h 6858000"/>
              <a:gd name="connsiteX658" fmla="*/ 4024769 w 6569477"/>
              <a:gd name="connsiteY658" fmla="*/ 5265682 h 6858000"/>
              <a:gd name="connsiteX659" fmla="*/ 4069734 w 6569477"/>
              <a:gd name="connsiteY659" fmla="*/ 5191244 h 6858000"/>
              <a:gd name="connsiteX660" fmla="*/ 4139652 w 6569477"/>
              <a:gd name="connsiteY660" fmla="*/ 5078624 h 6858000"/>
              <a:gd name="connsiteX661" fmla="*/ 4173395 w 6569477"/>
              <a:gd name="connsiteY661" fmla="*/ 5048402 h 6858000"/>
              <a:gd name="connsiteX662" fmla="*/ 4187632 w 6569477"/>
              <a:gd name="connsiteY662" fmla="*/ 4997320 h 6858000"/>
              <a:gd name="connsiteX663" fmla="*/ 4237537 w 6569477"/>
              <a:gd name="connsiteY663" fmla="*/ 4920957 h 6858000"/>
              <a:gd name="connsiteX664" fmla="*/ 4275637 w 6569477"/>
              <a:gd name="connsiteY664" fmla="*/ 4843501 h 6858000"/>
              <a:gd name="connsiteX665" fmla="*/ 4292382 w 6569477"/>
              <a:gd name="connsiteY665" fmla="*/ 4842669 h 6858000"/>
              <a:gd name="connsiteX666" fmla="*/ 4386922 w 6569477"/>
              <a:gd name="connsiteY666" fmla="*/ 4618000 h 6858000"/>
              <a:gd name="connsiteX667" fmla="*/ 4367162 w 6569477"/>
              <a:gd name="connsiteY667" fmla="*/ 4625699 h 6858000"/>
              <a:gd name="connsiteX668" fmla="*/ 4425731 w 6569477"/>
              <a:gd name="connsiteY668" fmla="*/ 4531642 h 6858000"/>
              <a:gd name="connsiteX669" fmla="*/ 4440463 w 6569477"/>
              <a:gd name="connsiteY669" fmla="*/ 4509053 h 6858000"/>
              <a:gd name="connsiteX670" fmla="*/ 4496479 w 6569477"/>
              <a:gd name="connsiteY670" fmla="*/ 4324901 h 6858000"/>
              <a:gd name="connsiteX671" fmla="*/ 4558379 w 6569477"/>
              <a:gd name="connsiteY671" fmla="*/ 4048002 h 6858000"/>
              <a:gd name="connsiteX672" fmla="*/ 4558015 w 6569477"/>
              <a:gd name="connsiteY672" fmla="*/ 3905566 h 6858000"/>
              <a:gd name="connsiteX673" fmla="*/ 4557679 w 6569477"/>
              <a:gd name="connsiteY673" fmla="*/ 3800467 h 6858000"/>
              <a:gd name="connsiteX674" fmla="*/ 4604555 w 6569477"/>
              <a:gd name="connsiteY674" fmla="*/ 3232475 h 6858000"/>
              <a:gd name="connsiteX675" fmla="*/ 4591997 w 6569477"/>
              <a:gd name="connsiteY675" fmla="*/ 3197452 h 6858000"/>
              <a:gd name="connsiteX676" fmla="*/ 6452746 w 6569477"/>
              <a:gd name="connsiteY676" fmla="*/ 3122946 h 6858000"/>
              <a:gd name="connsiteX677" fmla="*/ 6453162 w 6569477"/>
              <a:gd name="connsiteY677" fmla="*/ 3130579 h 6858000"/>
              <a:gd name="connsiteX678" fmla="*/ 6456587 w 6569477"/>
              <a:gd name="connsiteY678" fmla="*/ 3167050 h 6858000"/>
              <a:gd name="connsiteX679" fmla="*/ 6461451 w 6569477"/>
              <a:gd name="connsiteY679" fmla="*/ 3181937 h 6858000"/>
              <a:gd name="connsiteX680" fmla="*/ 6467043 w 6569477"/>
              <a:gd name="connsiteY680" fmla="*/ 3130919 h 6858000"/>
              <a:gd name="connsiteX681" fmla="*/ 6466334 w 6569477"/>
              <a:gd name="connsiteY681" fmla="*/ 3130706 h 6858000"/>
              <a:gd name="connsiteX682" fmla="*/ 6458257 w 6569477"/>
              <a:gd name="connsiteY682" fmla="*/ 3143801 h 6858000"/>
              <a:gd name="connsiteX683" fmla="*/ 6455200 w 6569477"/>
              <a:gd name="connsiteY683" fmla="*/ 3129015 h 6858000"/>
              <a:gd name="connsiteX684" fmla="*/ 5899755 w 6569477"/>
              <a:gd name="connsiteY684" fmla="*/ 3090904 h 6858000"/>
              <a:gd name="connsiteX685" fmla="*/ 5899749 w 6569477"/>
              <a:gd name="connsiteY685" fmla="*/ 3090971 h 6858000"/>
              <a:gd name="connsiteX686" fmla="*/ 5913876 w 6569477"/>
              <a:gd name="connsiteY686" fmla="*/ 3255517 h 6858000"/>
              <a:gd name="connsiteX687" fmla="*/ 5902787 w 6569477"/>
              <a:gd name="connsiteY687" fmla="*/ 3259712 h 6858000"/>
              <a:gd name="connsiteX688" fmla="*/ 5909097 w 6569477"/>
              <a:gd name="connsiteY688" fmla="*/ 3323253 h 6858000"/>
              <a:gd name="connsiteX689" fmla="*/ 5905223 w 6569477"/>
              <a:gd name="connsiteY689" fmla="*/ 3413467 h 6858000"/>
              <a:gd name="connsiteX690" fmla="*/ 5889655 w 6569477"/>
              <a:gd name="connsiteY690" fmla="*/ 3492889 h 6858000"/>
              <a:gd name="connsiteX691" fmla="*/ 5877964 w 6569477"/>
              <a:gd name="connsiteY691" fmla="*/ 3482098 h 6858000"/>
              <a:gd name="connsiteX692" fmla="*/ 5873297 w 6569477"/>
              <a:gd name="connsiteY692" fmla="*/ 3552644 h 6858000"/>
              <a:gd name="connsiteX693" fmla="*/ 5868721 w 6569477"/>
              <a:gd name="connsiteY693" fmla="*/ 3613366 h 6858000"/>
              <a:gd name="connsiteX694" fmla="*/ 5868626 w 6569477"/>
              <a:gd name="connsiteY694" fmla="*/ 3615664 h 6858000"/>
              <a:gd name="connsiteX695" fmla="*/ 5902370 w 6569477"/>
              <a:gd name="connsiteY695" fmla="*/ 3649406 h 6858000"/>
              <a:gd name="connsiteX696" fmla="*/ 5893933 w 6569477"/>
              <a:gd name="connsiteY696" fmla="*/ 3759069 h 6858000"/>
              <a:gd name="connsiteX697" fmla="*/ 5910807 w 6569477"/>
              <a:gd name="connsiteY697" fmla="*/ 3708454 h 6858000"/>
              <a:gd name="connsiteX698" fmla="*/ 5913969 w 6569477"/>
              <a:gd name="connsiteY698" fmla="*/ 3735871 h 6858000"/>
              <a:gd name="connsiteX699" fmla="*/ 5913771 w 6569477"/>
              <a:gd name="connsiteY699" fmla="*/ 3738386 h 6858000"/>
              <a:gd name="connsiteX700" fmla="*/ 5919568 w 6569477"/>
              <a:gd name="connsiteY700" fmla="*/ 3702380 h 6858000"/>
              <a:gd name="connsiteX701" fmla="*/ 5920803 w 6569477"/>
              <a:gd name="connsiteY701" fmla="*/ 3653480 h 6858000"/>
              <a:gd name="connsiteX702" fmla="*/ 5935379 w 6569477"/>
              <a:gd name="connsiteY702" fmla="*/ 3617663 h 6858000"/>
              <a:gd name="connsiteX703" fmla="*/ 5927180 w 6569477"/>
              <a:gd name="connsiteY703" fmla="*/ 3573144 h 6858000"/>
              <a:gd name="connsiteX704" fmla="*/ 5936885 w 6569477"/>
              <a:gd name="connsiteY704" fmla="*/ 3495878 h 6858000"/>
              <a:gd name="connsiteX705" fmla="*/ 5937123 w 6569477"/>
              <a:gd name="connsiteY705" fmla="*/ 3422193 h 6858000"/>
              <a:gd name="connsiteX706" fmla="*/ 5949659 w 6569477"/>
              <a:gd name="connsiteY706" fmla="*/ 3415287 h 6858000"/>
              <a:gd name="connsiteX707" fmla="*/ 5948577 w 6569477"/>
              <a:gd name="connsiteY707" fmla="*/ 3308820 h 6858000"/>
              <a:gd name="connsiteX708" fmla="*/ 5940173 w 6569477"/>
              <a:gd name="connsiteY708" fmla="*/ 3227623 h 6858000"/>
              <a:gd name="connsiteX709" fmla="*/ 5936112 w 6569477"/>
              <a:gd name="connsiteY709" fmla="*/ 3227623 h 6858000"/>
              <a:gd name="connsiteX710" fmla="*/ 5934113 w 6569477"/>
              <a:gd name="connsiteY710" fmla="*/ 3216005 h 6858000"/>
              <a:gd name="connsiteX711" fmla="*/ 5933300 w 6569477"/>
              <a:gd name="connsiteY711" fmla="*/ 3217735 h 6858000"/>
              <a:gd name="connsiteX712" fmla="*/ 5925816 w 6569477"/>
              <a:gd name="connsiteY712" fmla="*/ 3220835 h 6858000"/>
              <a:gd name="connsiteX713" fmla="*/ 5922789 w 6569477"/>
              <a:gd name="connsiteY713" fmla="*/ 3182917 h 6858000"/>
              <a:gd name="connsiteX714" fmla="*/ 5925668 w 6569477"/>
              <a:gd name="connsiteY714" fmla="*/ 3166923 h 6858000"/>
              <a:gd name="connsiteX715" fmla="*/ 5922799 w 6569477"/>
              <a:gd name="connsiteY715" fmla="*/ 3150253 h 6858000"/>
              <a:gd name="connsiteX716" fmla="*/ 6470079 w 6569477"/>
              <a:gd name="connsiteY716" fmla="*/ 2971783 h 6858000"/>
              <a:gd name="connsiteX717" fmla="*/ 6459848 w 6569477"/>
              <a:gd name="connsiteY717" fmla="*/ 2985189 h 6858000"/>
              <a:gd name="connsiteX718" fmla="*/ 6446665 w 6569477"/>
              <a:gd name="connsiteY718" fmla="*/ 2989730 h 6858000"/>
              <a:gd name="connsiteX719" fmla="*/ 6447438 w 6569477"/>
              <a:gd name="connsiteY719" fmla="*/ 2994236 h 6858000"/>
              <a:gd name="connsiteX720" fmla="*/ 6440386 w 6569477"/>
              <a:gd name="connsiteY720" fmla="*/ 3018174 h 6858000"/>
              <a:gd name="connsiteX721" fmla="*/ 6450805 w 6569477"/>
              <a:gd name="connsiteY721" fmla="*/ 3087293 h 6858000"/>
              <a:gd name="connsiteX722" fmla="*/ 6451373 w 6569477"/>
              <a:gd name="connsiteY722" fmla="*/ 3097752 h 6858000"/>
              <a:gd name="connsiteX723" fmla="*/ 6456557 w 6569477"/>
              <a:gd name="connsiteY723" fmla="*/ 3096583 h 6858000"/>
              <a:gd name="connsiteX724" fmla="*/ 6467490 w 6569477"/>
              <a:gd name="connsiteY724" fmla="*/ 3085383 h 6858000"/>
              <a:gd name="connsiteX725" fmla="*/ 6469775 w 6569477"/>
              <a:gd name="connsiteY725" fmla="*/ 3085600 h 6858000"/>
              <a:gd name="connsiteX726" fmla="*/ 6473655 w 6569477"/>
              <a:gd name="connsiteY726" fmla="*/ 3017169 h 6858000"/>
              <a:gd name="connsiteX727" fmla="*/ 6473968 w 6569477"/>
              <a:gd name="connsiteY727" fmla="*/ 2994029 h 6858000"/>
              <a:gd name="connsiteX728" fmla="*/ 5796128 w 6569477"/>
              <a:gd name="connsiteY728" fmla="*/ 2808658 h 6858000"/>
              <a:gd name="connsiteX729" fmla="*/ 5796854 w 6569477"/>
              <a:gd name="connsiteY729" fmla="*/ 2813211 h 6858000"/>
              <a:gd name="connsiteX730" fmla="*/ 5790016 w 6569477"/>
              <a:gd name="connsiteY730" fmla="*/ 2888065 h 6858000"/>
              <a:gd name="connsiteX731" fmla="*/ 5804143 w 6569477"/>
              <a:gd name="connsiteY731" fmla="*/ 3052612 h 6858000"/>
              <a:gd name="connsiteX732" fmla="*/ 5793054 w 6569477"/>
              <a:gd name="connsiteY732" fmla="*/ 3056806 h 6858000"/>
              <a:gd name="connsiteX733" fmla="*/ 5799363 w 6569477"/>
              <a:gd name="connsiteY733" fmla="*/ 3120348 h 6858000"/>
              <a:gd name="connsiteX734" fmla="*/ 5795489 w 6569477"/>
              <a:gd name="connsiteY734" fmla="*/ 3210561 h 6858000"/>
              <a:gd name="connsiteX735" fmla="*/ 5779922 w 6569477"/>
              <a:gd name="connsiteY735" fmla="*/ 3289984 h 6858000"/>
              <a:gd name="connsiteX736" fmla="*/ 5768230 w 6569477"/>
              <a:gd name="connsiteY736" fmla="*/ 3279192 h 6858000"/>
              <a:gd name="connsiteX737" fmla="*/ 5758672 w 6569477"/>
              <a:gd name="connsiteY737" fmla="*/ 3414663 h 6858000"/>
              <a:gd name="connsiteX738" fmla="*/ 5755841 w 6569477"/>
              <a:gd name="connsiteY738" fmla="*/ 3484197 h 6858000"/>
              <a:gd name="connsiteX739" fmla="*/ 5751250 w 6569477"/>
              <a:gd name="connsiteY739" fmla="*/ 3511578 h 6858000"/>
              <a:gd name="connsiteX740" fmla="*/ 5753689 w 6569477"/>
              <a:gd name="connsiteY740" fmla="*/ 3558722 h 6858000"/>
              <a:gd name="connsiteX741" fmla="*/ 5750526 w 6569477"/>
              <a:gd name="connsiteY741" fmla="*/ 3632535 h 6858000"/>
              <a:gd name="connsiteX742" fmla="*/ 5834884 w 6569477"/>
              <a:gd name="connsiteY742" fmla="*/ 3413208 h 6858000"/>
              <a:gd name="connsiteX743" fmla="*/ 5868624 w 6569477"/>
              <a:gd name="connsiteY743" fmla="*/ 3387901 h 6858000"/>
              <a:gd name="connsiteX744" fmla="*/ 5866517 w 6569477"/>
              <a:gd name="connsiteY744" fmla="*/ 3410045 h 6858000"/>
              <a:gd name="connsiteX745" fmla="*/ 5867131 w 6569477"/>
              <a:gd name="connsiteY745" fmla="*/ 3410229 h 6858000"/>
              <a:gd name="connsiteX746" fmla="*/ 5872246 w 6569477"/>
              <a:gd name="connsiteY746" fmla="*/ 3386637 h 6858000"/>
              <a:gd name="connsiteX747" fmla="*/ 5872535 w 6569477"/>
              <a:gd name="connsiteY747" fmla="*/ 3347224 h 6858000"/>
              <a:gd name="connsiteX748" fmla="*/ 5872815 w 6569477"/>
              <a:gd name="connsiteY748" fmla="*/ 3260906 h 6858000"/>
              <a:gd name="connsiteX749" fmla="*/ 5887499 w 6569477"/>
              <a:gd name="connsiteY749" fmla="*/ 3252816 h 6858000"/>
              <a:gd name="connsiteX750" fmla="*/ 5880163 w 6569477"/>
              <a:gd name="connsiteY750" fmla="*/ 3070525 h 6858000"/>
              <a:gd name="connsiteX751" fmla="*/ 5878087 w 6569477"/>
              <a:gd name="connsiteY751" fmla="*/ 3050101 h 6858000"/>
              <a:gd name="connsiteX752" fmla="*/ 5870867 w 6569477"/>
              <a:gd name="connsiteY752" fmla="*/ 3036635 h 6858000"/>
              <a:gd name="connsiteX753" fmla="*/ 5865140 w 6569477"/>
              <a:gd name="connsiteY753" fmla="*/ 3025482 h 6858000"/>
              <a:gd name="connsiteX754" fmla="*/ 5864600 w 6569477"/>
              <a:gd name="connsiteY754" fmla="*/ 3026174 h 6858000"/>
              <a:gd name="connsiteX755" fmla="*/ 5859570 w 6569477"/>
              <a:gd name="connsiteY755" fmla="*/ 3025027 h 6858000"/>
              <a:gd name="connsiteX756" fmla="*/ 5858588 w 6569477"/>
              <a:gd name="connsiteY756" fmla="*/ 3012722 h 6858000"/>
              <a:gd name="connsiteX757" fmla="*/ 5843319 w 6569477"/>
              <a:gd name="connsiteY757" fmla="*/ 2982990 h 6858000"/>
              <a:gd name="connsiteX758" fmla="*/ 5834884 w 6569477"/>
              <a:gd name="connsiteY758" fmla="*/ 3016734 h 6858000"/>
              <a:gd name="connsiteX759" fmla="*/ 5818012 w 6569477"/>
              <a:gd name="connsiteY759" fmla="*/ 2864891 h 6858000"/>
              <a:gd name="connsiteX760" fmla="*/ 5804304 w 6569477"/>
              <a:gd name="connsiteY760" fmla="*/ 2829962 h 6858000"/>
              <a:gd name="connsiteX761" fmla="*/ 6508420 w 6569477"/>
              <a:gd name="connsiteY761" fmla="*/ 2779156 h 6858000"/>
              <a:gd name="connsiteX762" fmla="*/ 6507136 w 6569477"/>
              <a:gd name="connsiteY762" fmla="*/ 2780799 h 6858000"/>
              <a:gd name="connsiteX763" fmla="*/ 6500134 w 6569477"/>
              <a:gd name="connsiteY763" fmla="*/ 2779246 h 6858000"/>
              <a:gd name="connsiteX764" fmla="*/ 6502399 w 6569477"/>
              <a:gd name="connsiteY764" fmla="*/ 2890359 h 6858000"/>
              <a:gd name="connsiteX765" fmla="*/ 6505686 w 6569477"/>
              <a:gd name="connsiteY765" fmla="*/ 2887611 h 6858000"/>
              <a:gd name="connsiteX766" fmla="*/ 6511866 w 6569477"/>
              <a:gd name="connsiteY766" fmla="*/ 2873422 h 6858000"/>
              <a:gd name="connsiteX767" fmla="*/ 6513497 w 6569477"/>
              <a:gd name="connsiteY767" fmla="*/ 2877577 h 6858000"/>
              <a:gd name="connsiteX768" fmla="*/ 6514565 w 6569477"/>
              <a:gd name="connsiteY768" fmla="*/ 2898237 h 6858000"/>
              <a:gd name="connsiteX769" fmla="*/ 6519875 w 6569477"/>
              <a:gd name="connsiteY769" fmla="*/ 2893798 h 6858000"/>
              <a:gd name="connsiteX770" fmla="*/ 6513497 w 6569477"/>
              <a:gd name="connsiteY770" fmla="*/ 2877577 h 6858000"/>
              <a:gd name="connsiteX771" fmla="*/ 5404661 w 6569477"/>
              <a:gd name="connsiteY771" fmla="*/ 2763661 h 6858000"/>
              <a:gd name="connsiteX772" fmla="*/ 5413098 w 6569477"/>
              <a:gd name="connsiteY772" fmla="*/ 2788968 h 6858000"/>
              <a:gd name="connsiteX773" fmla="*/ 5413098 w 6569477"/>
              <a:gd name="connsiteY773" fmla="*/ 2797406 h 6858000"/>
              <a:gd name="connsiteX774" fmla="*/ 5413098 w 6569477"/>
              <a:gd name="connsiteY774" fmla="*/ 2805841 h 6858000"/>
              <a:gd name="connsiteX775" fmla="*/ 5413098 w 6569477"/>
              <a:gd name="connsiteY775" fmla="*/ 2814276 h 6858000"/>
              <a:gd name="connsiteX776" fmla="*/ 5404662 w 6569477"/>
              <a:gd name="connsiteY776" fmla="*/ 2797406 h 6858000"/>
              <a:gd name="connsiteX777" fmla="*/ 6368014 w 6569477"/>
              <a:gd name="connsiteY777" fmla="*/ 2752114 h 6858000"/>
              <a:gd name="connsiteX778" fmla="*/ 6354550 w 6569477"/>
              <a:gd name="connsiteY778" fmla="*/ 2796770 h 6858000"/>
              <a:gd name="connsiteX779" fmla="*/ 6353593 w 6569477"/>
              <a:gd name="connsiteY779" fmla="*/ 2805446 h 6858000"/>
              <a:gd name="connsiteX780" fmla="*/ 6374570 w 6569477"/>
              <a:gd name="connsiteY780" fmla="*/ 2874671 h 6858000"/>
              <a:gd name="connsiteX781" fmla="*/ 6409578 w 6569477"/>
              <a:gd name="connsiteY781" fmla="*/ 3143175 h 6858000"/>
              <a:gd name="connsiteX782" fmla="*/ 6414888 w 6569477"/>
              <a:gd name="connsiteY782" fmla="*/ 3138739 h 6858000"/>
              <a:gd name="connsiteX783" fmla="*/ 6421068 w 6569477"/>
              <a:gd name="connsiteY783" fmla="*/ 3124551 h 6858000"/>
              <a:gd name="connsiteX784" fmla="*/ 6422700 w 6569477"/>
              <a:gd name="connsiteY784" fmla="*/ 3128706 h 6858000"/>
              <a:gd name="connsiteX785" fmla="*/ 6423768 w 6569477"/>
              <a:gd name="connsiteY785" fmla="*/ 3149362 h 6858000"/>
              <a:gd name="connsiteX786" fmla="*/ 6429077 w 6569477"/>
              <a:gd name="connsiteY786" fmla="*/ 3144926 h 6858000"/>
              <a:gd name="connsiteX787" fmla="*/ 6422700 w 6569477"/>
              <a:gd name="connsiteY787" fmla="*/ 3128706 h 6858000"/>
              <a:gd name="connsiteX788" fmla="*/ 6417015 w 6569477"/>
              <a:gd name="connsiteY788" fmla="*/ 3018534 h 6858000"/>
              <a:gd name="connsiteX789" fmla="*/ 6414015 w 6569477"/>
              <a:gd name="connsiteY789" fmla="*/ 2972866 h 6858000"/>
              <a:gd name="connsiteX790" fmla="*/ 6406544 w 6569477"/>
              <a:gd name="connsiteY790" fmla="*/ 2951752 h 6858000"/>
              <a:gd name="connsiteX791" fmla="*/ 6389030 w 6569477"/>
              <a:gd name="connsiteY791" fmla="*/ 2804652 h 6858000"/>
              <a:gd name="connsiteX792" fmla="*/ 6368014 w 6569477"/>
              <a:gd name="connsiteY792" fmla="*/ 2752114 h 6858000"/>
              <a:gd name="connsiteX793" fmla="*/ 6478241 w 6569477"/>
              <a:gd name="connsiteY793" fmla="*/ 2723750 h 6858000"/>
              <a:gd name="connsiteX794" fmla="*/ 6481412 w 6569477"/>
              <a:gd name="connsiteY794" fmla="*/ 2772854 h 6858000"/>
              <a:gd name="connsiteX795" fmla="*/ 6481359 w 6569477"/>
              <a:gd name="connsiteY795" fmla="*/ 2778262 h 6858000"/>
              <a:gd name="connsiteX796" fmla="*/ 6492255 w 6569477"/>
              <a:gd name="connsiteY796" fmla="*/ 2843453 h 6858000"/>
              <a:gd name="connsiteX797" fmla="*/ 6492103 w 6569477"/>
              <a:gd name="connsiteY797" fmla="*/ 2836567 h 6858000"/>
              <a:gd name="connsiteX798" fmla="*/ 6487688 w 6569477"/>
              <a:gd name="connsiteY798" fmla="*/ 2751180 h 6858000"/>
              <a:gd name="connsiteX799" fmla="*/ 6471948 w 6569477"/>
              <a:gd name="connsiteY799" fmla="*/ 2602764 h 6858000"/>
              <a:gd name="connsiteX800" fmla="*/ 6470476 w 6569477"/>
              <a:gd name="connsiteY800" fmla="*/ 2603507 h 6858000"/>
              <a:gd name="connsiteX801" fmla="*/ 6474714 w 6569477"/>
              <a:gd name="connsiteY801" fmla="*/ 2669154 h 6858000"/>
              <a:gd name="connsiteX802" fmla="*/ 6474578 w 6569477"/>
              <a:gd name="connsiteY802" fmla="*/ 2659237 h 6858000"/>
              <a:gd name="connsiteX803" fmla="*/ 6476460 w 6569477"/>
              <a:gd name="connsiteY803" fmla="*/ 2609956 h 6858000"/>
              <a:gd name="connsiteX804" fmla="*/ 6471948 w 6569477"/>
              <a:gd name="connsiteY804" fmla="*/ 2602764 h 6858000"/>
              <a:gd name="connsiteX805" fmla="*/ 6458450 w 6569477"/>
              <a:gd name="connsiteY805" fmla="*/ 2239645 h 6858000"/>
              <a:gd name="connsiteX806" fmla="*/ 6450161 w 6569477"/>
              <a:gd name="connsiteY806" fmla="*/ 2257976 h 6858000"/>
              <a:gd name="connsiteX807" fmla="*/ 6433952 w 6569477"/>
              <a:gd name="connsiteY807" fmla="*/ 2243260 h 6858000"/>
              <a:gd name="connsiteX808" fmla="*/ 6419984 w 6569477"/>
              <a:gd name="connsiteY808" fmla="*/ 2274915 h 6858000"/>
              <a:gd name="connsiteX809" fmla="*/ 6412070 w 6569477"/>
              <a:gd name="connsiteY809" fmla="*/ 2253880 h 6858000"/>
              <a:gd name="connsiteX810" fmla="*/ 6438066 w 6569477"/>
              <a:gd name="connsiteY810" fmla="*/ 2377354 h 6858000"/>
              <a:gd name="connsiteX811" fmla="*/ 6458698 w 6569477"/>
              <a:gd name="connsiteY811" fmla="*/ 2510576 h 6858000"/>
              <a:gd name="connsiteX812" fmla="*/ 6465170 w 6569477"/>
              <a:gd name="connsiteY812" fmla="*/ 2512554 h 6858000"/>
              <a:gd name="connsiteX813" fmla="*/ 6466949 w 6569477"/>
              <a:gd name="connsiteY813" fmla="*/ 2477172 h 6858000"/>
              <a:gd name="connsiteX814" fmla="*/ 6512779 w 6569477"/>
              <a:gd name="connsiteY814" fmla="*/ 2527655 h 6858000"/>
              <a:gd name="connsiteX815" fmla="*/ 6482025 w 6569477"/>
              <a:gd name="connsiteY815" fmla="*/ 2340112 h 6858000"/>
              <a:gd name="connsiteX816" fmla="*/ 6479231 w 6569477"/>
              <a:gd name="connsiteY816" fmla="*/ 2346442 h 6858000"/>
              <a:gd name="connsiteX817" fmla="*/ 6476437 w 6569477"/>
              <a:gd name="connsiteY817" fmla="*/ 2352774 h 6858000"/>
              <a:gd name="connsiteX818" fmla="*/ 6472897 w 6569477"/>
              <a:gd name="connsiteY818" fmla="*/ 2343650 h 6858000"/>
              <a:gd name="connsiteX819" fmla="*/ 6472151 w 6569477"/>
              <a:gd name="connsiteY819" fmla="*/ 2328192 h 6858000"/>
              <a:gd name="connsiteX820" fmla="*/ 6469356 w 6569477"/>
              <a:gd name="connsiteY820" fmla="*/ 2334523 h 6858000"/>
              <a:gd name="connsiteX821" fmla="*/ 6467117 w 6569477"/>
              <a:gd name="connsiteY821" fmla="*/ 2288151 h 6858000"/>
              <a:gd name="connsiteX822" fmla="*/ 6460782 w 6569477"/>
              <a:gd name="connsiteY822" fmla="*/ 2285355 h 6858000"/>
              <a:gd name="connsiteX823" fmla="*/ 6457242 w 6569477"/>
              <a:gd name="connsiteY823" fmla="*/ 2276229 h 6858000"/>
              <a:gd name="connsiteX824" fmla="*/ 6460035 w 6569477"/>
              <a:gd name="connsiteY824" fmla="*/ 2269898 h 6858000"/>
              <a:gd name="connsiteX825" fmla="*/ 6462830 w 6569477"/>
              <a:gd name="connsiteY825" fmla="*/ 2263567 h 6858000"/>
              <a:gd name="connsiteX826" fmla="*/ 6466369 w 6569477"/>
              <a:gd name="connsiteY826" fmla="*/ 2272693 h 6858000"/>
              <a:gd name="connsiteX827" fmla="*/ 6469164 w 6569477"/>
              <a:gd name="connsiteY827" fmla="*/ 2266362 h 6858000"/>
              <a:gd name="connsiteX828" fmla="*/ 6461975 w 6569477"/>
              <a:gd name="connsiteY828" fmla="*/ 2240852 h 6858000"/>
              <a:gd name="connsiteX829" fmla="*/ 6458450 w 6569477"/>
              <a:gd name="connsiteY829" fmla="*/ 2239645 h 6858000"/>
              <a:gd name="connsiteX830" fmla="*/ 6119324 w 6569477"/>
              <a:gd name="connsiteY830" fmla="*/ 1470230 h 6858000"/>
              <a:gd name="connsiteX831" fmla="*/ 6182372 w 6569477"/>
              <a:gd name="connsiteY831" fmla="*/ 1708395 h 6858000"/>
              <a:gd name="connsiteX832" fmla="*/ 6213896 w 6569477"/>
              <a:gd name="connsiteY832" fmla="*/ 1718901 h 6858000"/>
              <a:gd name="connsiteX833" fmla="*/ 6230856 w 6569477"/>
              <a:gd name="connsiteY833" fmla="*/ 1709003 h 6858000"/>
              <a:gd name="connsiteX834" fmla="*/ 6226890 w 6569477"/>
              <a:gd name="connsiteY834" fmla="*/ 1691895 h 6858000"/>
              <a:gd name="connsiteX835" fmla="*/ 6185731 w 6569477"/>
              <a:gd name="connsiteY835" fmla="*/ 1576670 h 6858000"/>
              <a:gd name="connsiteX836" fmla="*/ 6173508 w 6569477"/>
              <a:gd name="connsiteY836" fmla="*/ 1521886 h 6858000"/>
              <a:gd name="connsiteX837" fmla="*/ 6172469 w 6569477"/>
              <a:gd name="connsiteY837" fmla="*/ 1515742 h 6858000"/>
              <a:gd name="connsiteX838" fmla="*/ 6170551 w 6569477"/>
              <a:gd name="connsiteY838" fmla="*/ 1514447 h 6858000"/>
              <a:gd name="connsiteX839" fmla="*/ 6119324 w 6569477"/>
              <a:gd name="connsiteY839" fmla="*/ 1470230 h 6858000"/>
              <a:gd name="connsiteX840" fmla="*/ 6220785 w 6569477"/>
              <a:gd name="connsiteY840" fmla="*/ 1467284 h 6858000"/>
              <a:gd name="connsiteX841" fmla="*/ 6224419 w 6569477"/>
              <a:gd name="connsiteY841" fmla="*/ 1484860 h 6858000"/>
              <a:gd name="connsiteX842" fmla="*/ 6221902 w 6569477"/>
              <a:gd name="connsiteY842" fmla="*/ 1506545 h 6858000"/>
              <a:gd name="connsiteX843" fmla="*/ 6228674 w 6569477"/>
              <a:gd name="connsiteY843" fmla="*/ 1507988 h 6858000"/>
              <a:gd name="connsiteX844" fmla="*/ 6234004 w 6569477"/>
              <a:gd name="connsiteY844" fmla="*/ 1516199 h 6858000"/>
              <a:gd name="connsiteX845" fmla="*/ 6229680 w 6569477"/>
              <a:gd name="connsiteY845" fmla="*/ 1536503 h 6858000"/>
              <a:gd name="connsiteX846" fmla="*/ 6224350 w 6569477"/>
              <a:gd name="connsiteY846" fmla="*/ 1528292 h 6858000"/>
              <a:gd name="connsiteX847" fmla="*/ 6223684 w 6569477"/>
              <a:gd name="connsiteY847" fmla="*/ 1527266 h 6858000"/>
              <a:gd name="connsiteX848" fmla="*/ 6220817 w 6569477"/>
              <a:gd name="connsiteY848" fmla="*/ 1522851 h 6858000"/>
              <a:gd name="connsiteX849" fmla="*/ 6221874 w 6569477"/>
              <a:gd name="connsiteY849" fmla="*/ 1531073 h 6858000"/>
              <a:gd name="connsiteX850" fmla="*/ 6242353 w 6569477"/>
              <a:gd name="connsiteY850" fmla="*/ 1609953 h 6858000"/>
              <a:gd name="connsiteX851" fmla="*/ 6223042 w 6569477"/>
              <a:gd name="connsiteY851" fmla="*/ 1634143 h 6858000"/>
              <a:gd name="connsiteX852" fmla="*/ 6239473 w 6569477"/>
              <a:gd name="connsiteY852" fmla="*/ 1705560 h 6858000"/>
              <a:gd name="connsiteX853" fmla="*/ 6250673 w 6569477"/>
              <a:gd name="connsiteY853" fmla="*/ 1702375 h 6858000"/>
              <a:gd name="connsiteX854" fmla="*/ 6297961 w 6569477"/>
              <a:gd name="connsiteY854" fmla="*/ 1764435 h 6858000"/>
              <a:gd name="connsiteX855" fmla="*/ 6373267 w 6569477"/>
              <a:gd name="connsiteY855" fmla="*/ 2069581 h 6858000"/>
              <a:gd name="connsiteX856" fmla="*/ 6384393 w 6569477"/>
              <a:gd name="connsiteY856" fmla="*/ 2122429 h 6858000"/>
              <a:gd name="connsiteX857" fmla="*/ 6393144 w 6569477"/>
              <a:gd name="connsiteY857" fmla="*/ 2124321 h 6858000"/>
              <a:gd name="connsiteX858" fmla="*/ 6418298 w 6569477"/>
              <a:gd name="connsiteY858" fmla="*/ 2175842 h 6858000"/>
              <a:gd name="connsiteX859" fmla="*/ 6419599 w 6569477"/>
              <a:gd name="connsiteY859" fmla="*/ 2138595 h 6858000"/>
              <a:gd name="connsiteX860" fmla="*/ 6401898 w 6569477"/>
              <a:gd name="connsiteY860" fmla="*/ 2092964 h 6858000"/>
              <a:gd name="connsiteX861" fmla="*/ 6319338 w 6569477"/>
              <a:gd name="connsiteY861" fmla="*/ 1731284 h 6858000"/>
              <a:gd name="connsiteX862" fmla="*/ 6294555 w 6569477"/>
              <a:gd name="connsiteY862" fmla="*/ 1667400 h 6858000"/>
              <a:gd name="connsiteX863" fmla="*/ 6274614 w 6569477"/>
              <a:gd name="connsiteY863" fmla="*/ 1575398 h 6858000"/>
              <a:gd name="connsiteX864" fmla="*/ 6261945 w 6569477"/>
              <a:gd name="connsiteY864" fmla="*/ 1569807 h 6858000"/>
              <a:gd name="connsiteX865" fmla="*/ 6227264 w 6569477"/>
              <a:gd name="connsiteY865" fmla="*/ 1485482 h 6858000"/>
              <a:gd name="connsiteX866" fmla="*/ 6163232 w 6569477"/>
              <a:gd name="connsiteY866" fmla="*/ 1291657 h 6858000"/>
              <a:gd name="connsiteX867" fmla="*/ 6169423 w 6569477"/>
              <a:gd name="connsiteY867" fmla="*/ 1308672 h 6858000"/>
              <a:gd name="connsiteX868" fmla="*/ 6164862 w 6569477"/>
              <a:gd name="connsiteY868" fmla="*/ 1292485 h 6858000"/>
              <a:gd name="connsiteX869" fmla="*/ 4999747 w 6569477"/>
              <a:gd name="connsiteY869" fmla="*/ 1084964 h 6858000"/>
              <a:gd name="connsiteX870" fmla="*/ 5004170 w 6569477"/>
              <a:gd name="connsiteY870" fmla="*/ 1092826 h 6858000"/>
              <a:gd name="connsiteX871" fmla="*/ 5000801 w 6569477"/>
              <a:gd name="connsiteY871" fmla="*/ 1092344 h 6858000"/>
              <a:gd name="connsiteX872" fmla="*/ 4999747 w 6569477"/>
              <a:gd name="connsiteY872" fmla="*/ 1084964 h 6858000"/>
              <a:gd name="connsiteX873" fmla="*/ 4933923 w 6569477"/>
              <a:gd name="connsiteY873" fmla="*/ 1003153 h 6858000"/>
              <a:gd name="connsiteX874" fmla="*/ 4947450 w 6569477"/>
              <a:gd name="connsiteY874" fmla="*/ 1028780 h 6858000"/>
              <a:gd name="connsiteX875" fmla="*/ 4940697 w 6569477"/>
              <a:gd name="connsiteY875" fmla="*/ 1009043 h 6858000"/>
              <a:gd name="connsiteX876" fmla="*/ 4932262 w 6569477"/>
              <a:gd name="connsiteY876" fmla="*/ 644497 h 6858000"/>
              <a:gd name="connsiteX877" fmla="*/ 4940697 w 6569477"/>
              <a:gd name="connsiteY877" fmla="*/ 654745 h 6858000"/>
              <a:gd name="connsiteX878" fmla="*/ 4932262 w 6569477"/>
              <a:gd name="connsiteY878" fmla="*/ 646309 h 6858000"/>
              <a:gd name="connsiteX879" fmla="*/ 5581482 w 6569477"/>
              <a:gd name="connsiteY879" fmla="*/ 244629 h 6858000"/>
              <a:gd name="connsiteX880" fmla="*/ 5577991 w 6569477"/>
              <a:gd name="connsiteY880" fmla="*/ 250629 h 6858000"/>
              <a:gd name="connsiteX881" fmla="*/ 5577495 w 6569477"/>
              <a:gd name="connsiteY881" fmla="*/ 252297 h 6858000"/>
              <a:gd name="connsiteX882" fmla="*/ 5647778 w 6569477"/>
              <a:gd name="connsiteY882" fmla="*/ 373537 h 6858000"/>
              <a:gd name="connsiteX883" fmla="*/ 5709512 w 6569477"/>
              <a:gd name="connsiteY883" fmla="*/ 510569 h 6858000"/>
              <a:gd name="connsiteX884" fmla="*/ 5951197 w 6569477"/>
              <a:gd name="connsiteY884" fmla="*/ 1025425 h 6858000"/>
              <a:gd name="connsiteX885" fmla="*/ 5942878 w 6569477"/>
              <a:gd name="connsiteY885" fmla="*/ 913784 h 6858000"/>
              <a:gd name="connsiteX886" fmla="*/ 5930115 w 6569477"/>
              <a:gd name="connsiteY886" fmla="*/ 859785 h 6858000"/>
              <a:gd name="connsiteX887" fmla="*/ 5902782 w 6569477"/>
              <a:gd name="connsiteY887" fmla="*/ 807112 h 6858000"/>
              <a:gd name="connsiteX888" fmla="*/ 5831966 w 6569477"/>
              <a:gd name="connsiteY888" fmla="*/ 645218 h 6858000"/>
              <a:gd name="connsiteX889" fmla="*/ 5794655 w 6569477"/>
              <a:gd name="connsiteY889" fmla="*/ 587744 h 6858000"/>
              <a:gd name="connsiteX890" fmla="*/ 5756339 w 6569477"/>
              <a:gd name="connsiteY890" fmla="*/ 501756 h 6858000"/>
              <a:gd name="connsiteX891" fmla="*/ 5742795 w 6569477"/>
              <a:gd name="connsiteY891" fmla="*/ 498872 h 6858000"/>
              <a:gd name="connsiteX892" fmla="*/ 5657513 w 6569477"/>
              <a:gd name="connsiteY892" fmla="*/ 367504 h 6858000"/>
              <a:gd name="connsiteX893" fmla="*/ 5591104 w 6569477"/>
              <a:gd name="connsiteY893" fmla="*/ 247231 h 6858000"/>
              <a:gd name="connsiteX894" fmla="*/ 5581482 w 6569477"/>
              <a:gd name="connsiteY894" fmla="*/ 244629 h 6858000"/>
              <a:gd name="connsiteX895" fmla="*/ 4684964 w 6569477"/>
              <a:gd name="connsiteY895" fmla="*/ 0 h 6858000"/>
              <a:gd name="connsiteX896" fmla="*/ 5380578 w 6569477"/>
              <a:gd name="connsiteY896" fmla="*/ 0 h 6858000"/>
              <a:gd name="connsiteX897" fmla="*/ 5478611 w 6569477"/>
              <a:gd name="connsiteY897" fmla="*/ 117479 h 6858000"/>
              <a:gd name="connsiteX898" fmla="*/ 5500013 w 6569477"/>
              <a:gd name="connsiteY898" fmla="*/ 146283 h 6858000"/>
              <a:gd name="connsiteX899" fmla="*/ 5500055 w 6569477"/>
              <a:gd name="connsiteY899" fmla="*/ 142937 h 6858000"/>
              <a:gd name="connsiteX900" fmla="*/ 5534919 w 6569477"/>
              <a:gd name="connsiteY900" fmla="*/ 178662 h 6858000"/>
              <a:gd name="connsiteX901" fmla="*/ 5448194 w 6569477"/>
              <a:gd name="connsiteY901" fmla="*/ 54062 h 6858000"/>
              <a:gd name="connsiteX902" fmla="*/ 5412460 w 6569477"/>
              <a:gd name="connsiteY902" fmla="*/ 0 h 6858000"/>
              <a:gd name="connsiteX903" fmla="*/ 5476134 w 6569477"/>
              <a:gd name="connsiteY903" fmla="*/ 0 h 6858000"/>
              <a:gd name="connsiteX904" fmla="*/ 5485373 w 6569477"/>
              <a:gd name="connsiteY904" fmla="*/ 12455 h 6858000"/>
              <a:gd name="connsiteX905" fmla="*/ 5571665 w 6569477"/>
              <a:gd name="connsiteY905" fmla="*/ 130771 h 6858000"/>
              <a:gd name="connsiteX906" fmla="*/ 5619902 w 6569477"/>
              <a:gd name="connsiteY906" fmla="*/ 208686 h 6858000"/>
              <a:gd name="connsiteX907" fmla="*/ 5662149 w 6569477"/>
              <a:gd name="connsiteY907" fmla="*/ 253738 h 6858000"/>
              <a:gd name="connsiteX908" fmla="*/ 5686327 w 6569477"/>
              <a:gd name="connsiteY908" fmla="*/ 295355 h 6858000"/>
              <a:gd name="connsiteX909" fmla="*/ 5686913 w 6569477"/>
              <a:gd name="connsiteY909" fmla="*/ 295939 h 6858000"/>
              <a:gd name="connsiteX910" fmla="*/ 5696157 w 6569477"/>
              <a:gd name="connsiteY910" fmla="*/ 311903 h 6858000"/>
              <a:gd name="connsiteX911" fmla="*/ 5731531 w 6569477"/>
              <a:gd name="connsiteY911" fmla="*/ 366614 h 6858000"/>
              <a:gd name="connsiteX912" fmla="*/ 5812509 w 6569477"/>
              <a:gd name="connsiteY912" fmla="*/ 478933 h 6858000"/>
              <a:gd name="connsiteX913" fmla="*/ 5815302 w 6569477"/>
              <a:gd name="connsiteY913" fmla="*/ 472602 h 6858000"/>
              <a:gd name="connsiteX914" fmla="*/ 5814555 w 6569477"/>
              <a:gd name="connsiteY914" fmla="*/ 457145 h 6858000"/>
              <a:gd name="connsiteX915" fmla="*/ 5817860 w 6569477"/>
              <a:gd name="connsiteY915" fmla="*/ 460147 h 6858000"/>
              <a:gd name="connsiteX916" fmla="*/ 5827972 w 6569477"/>
              <a:gd name="connsiteY916" fmla="*/ 478193 h 6858000"/>
              <a:gd name="connsiteX917" fmla="*/ 5830766 w 6569477"/>
              <a:gd name="connsiteY917" fmla="*/ 471862 h 6858000"/>
              <a:gd name="connsiteX918" fmla="*/ 5817860 w 6569477"/>
              <a:gd name="connsiteY918" fmla="*/ 460147 h 6858000"/>
              <a:gd name="connsiteX919" fmla="*/ 5763946 w 6569477"/>
              <a:gd name="connsiteY919" fmla="*/ 363899 h 6858000"/>
              <a:gd name="connsiteX920" fmla="*/ 5712077 w 6569477"/>
              <a:gd name="connsiteY920" fmla="*/ 260643 h 6858000"/>
              <a:gd name="connsiteX921" fmla="*/ 5647795 w 6569477"/>
              <a:gd name="connsiteY921" fmla="*/ 149075 h 6858000"/>
              <a:gd name="connsiteX922" fmla="*/ 5750084 w 6569477"/>
              <a:gd name="connsiteY922" fmla="*/ 277415 h 6858000"/>
              <a:gd name="connsiteX923" fmla="*/ 5737415 w 6569477"/>
              <a:gd name="connsiteY923" fmla="*/ 271824 h 6858000"/>
              <a:gd name="connsiteX924" fmla="*/ 5780454 w 6569477"/>
              <a:gd name="connsiteY924" fmla="*/ 328637 h 6858000"/>
              <a:gd name="connsiteX925" fmla="*/ 5784739 w 6569477"/>
              <a:gd name="connsiteY925" fmla="*/ 353221 h 6858000"/>
              <a:gd name="connsiteX926" fmla="*/ 5865230 w 6569477"/>
              <a:gd name="connsiteY926" fmla="*/ 479507 h 6858000"/>
              <a:gd name="connsiteX927" fmla="*/ 5891313 w 6569477"/>
              <a:gd name="connsiteY927" fmla="*/ 506145 h 6858000"/>
              <a:gd name="connsiteX928" fmla="*/ 6056025 w 6569477"/>
              <a:gd name="connsiteY928" fmla="*/ 836005 h 6858000"/>
              <a:gd name="connsiteX929" fmla="*/ 6104098 w 6569477"/>
              <a:gd name="connsiteY929" fmla="*/ 932857 h 6858000"/>
              <a:gd name="connsiteX930" fmla="*/ 6138008 w 6569477"/>
              <a:gd name="connsiteY930" fmla="*/ 993205 h 6858000"/>
              <a:gd name="connsiteX931" fmla="*/ 6123293 w 6569477"/>
              <a:gd name="connsiteY931" fmla="*/ 1009405 h 6858000"/>
              <a:gd name="connsiteX932" fmla="*/ 6012986 w 6569477"/>
              <a:gd name="connsiteY932" fmla="*/ 779192 h 6858000"/>
              <a:gd name="connsiteX933" fmla="*/ 6006652 w 6569477"/>
              <a:gd name="connsiteY933" fmla="*/ 776396 h 6858000"/>
              <a:gd name="connsiteX934" fmla="*/ 6010193 w 6569477"/>
              <a:gd name="connsiteY934" fmla="*/ 785523 h 6858000"/>
              <a:gd name="connsiteX935" fmla="*/ 6014480 w 6569477"/>
              <a:gd name="connsiteY935" fmla="*/ 810107 h 6858000"/>
              <a:gd name="connsiteX936" fmla="*/ 6004788 w 6569477"/>
              <a:gd name="connsiteY936" fmla="*/ 798404 h 6858000"/>
              <a:gd name="connsiteX937" fmla="*/ 6001064 w 6569477"/>
              <a:gd name="connsiteY937" fmla="*/ 789058 h 6858000"/>
              <a:gd name="connsiteX938" fmla="*/ 6004605 w 6569477"/>
              <a:gd name="connsiteY938" fmla="*/ 798185 h 6858000"/>
              <a:gd name="connsiteX939" fmla="*/ 6004788 w 6569477"/>
              <a:gd name="connsiteY939" fmla="*/ 798404 h 6858000"/>
              <a:gd name="connsiteX940" fmla="*/ 6051771 w 6569477"/>
              <a:gd name="connsiteY940" fmla="*/ 916385 h 6858000"/>
              <a:gd name="connsiteX941" fmla="*/ 6109323 w 6569477"/>
              <a:gd name="connsiteY941" fmla="*/ 1041059 h 6858000"/>
              <a:gd name="connsiteX942" fmla="*/ 6218330 w 6569477"/>
              <a:gd name="connsiteY942" fmla="*/ 1308516 h 6858000"/>
              <a:gd name="connsiteX943" fmla="*/ 6248699 w 6569477"/>
              <a:gd name="connsiteY943" fmla="*/ 1359737 h 6858000"/>
              <a:gd name="connsiteX944" fmla="*/ 6317460 w 6569477"/>
              <a:gd name="connsiteY944" fmla="*/ 1564049 h 6858000"/>
              <a:gd name="connsiteX945" fmla="*/ 6327364 w 6569477"/>
              <a:gd name="connsiteY945" fmla="*/ 1565758 h 6858000"/>
              <a:gd name="connsiteX946" fmla="*/ 6405224 w 6569477"/>
              <a:gd name="connsiteY946" fmla="*/ 1840478 h 6858000"/>
              <a:gd name="connsiteX947" fmla="*/ 6402944 w 6569477"/>
              <a:gd name="connsiteY947" fmla="*/ 1841928 h 6858000"/>
              <a:gd name="connsiteX948" fmla="*/ 6401876 w 6569477"/>
              <a:gd name="connsiteY948" fmla="*/ 1835782 h 6858000"/>
              <a:gd name="connsiteX949" fmla="*/ 6399693 w 6569477"/>
              <a:gd name="connsiteY949" fmla="*/ 1834088 h 6858000"/>
              <a:gd name="connsiteX950" fmla="*/ 6398335 w 6569477"/>
              <a:gd name="connsiteY950" fmla="*/ 1826656 h 6858000"/>
              <a:gd name="connsiteX951" fmla="*/ 6399057 w 6569477"/>
              <a:gd name="connsiteY951" fmla="*/ 1833594 h 6858000"/>
              <a:gd name="connsiteX952" fmla="*/ 6399693 w 6569477"/>
              <a:gd name="connsiteY952" fmla="*/ 1834088 h 6858000"/>
              <a:gd name="connsiteX953" fmla="*/ 6403601 w 6569477"/>
              <a:gd name="connsiteY953" fmla="*/ 1855454 h 6858000"/>
              <a:gd name="connsiteX954" fmla="*/ 6404114 w 6569477"/>
              <a:gd name="connsiteY954" fmla="*/ 1882153 h 6858000"/>
              <a:gd name="connsiteX955" fmla="*/ 6473067 w 6569477"/>
              <a:gd name="connsiteY955" fmla="*/ 2154626 h 6858000"/>
              <a:gd name="connsiteX956" fmla="*/ 6483134 w 6569477"/>
              <a:gd name="connsiteY956" fmla="*/ 2234707 h 6858000"/>
              <a:gd name="connsiteX957" fmla="*/ 6520415 w 6569477"/>
              <a:gd name="connsiteY957" fmla="*/ 2493203 h 6858000"/>
              <a:gd name="connsiteX958" fmla="*/ 6531980 w 6569477"/>
              <a:gd name="connsiteY958" fmla="*/ 2633394 h 6858000"/>
              <a:gd name="connsiteX959" fmla="*/ 6527593 w 6569477"/>
              <a:gd name="connsiteY959" fmla="*/ 2646575 h 6858000"/>
              <a:gd name="connsiteX960" fmla="*/ 6529126 w 6569477"/>
              <a:gd name="connsiteY960" fmla="*/ 2655889 h 6858000"/>
              <a:gd name="connsiteX961" fmla="*/ 6530629 w 6569477"/>
              <a:gd name="connsiteY961" fmla="*/ 2656552 h 6858000"/>
              <a:gd name="connsiteX962" fmla="*/ 6531421 w 6569477"/>
              <a:gd name="connsiteY962" fmla="*/ 2656903 h 6858000"/>
              <a:gd name="connsiteX963" fmla="*/ 6534962 w 6569477"/>
              <a:gd name="connsiteY963" fmla="*/ 2666028 h 6858000"/>
              <a:gd name="connsiteX964" fmla="*/ 6531926 w 6569477"/>
              <a:gd name="connsiteY964" fmla="*/ 2672908 h 6858000"/>
              <a:gd name="connsiteX965" fmla="*/ 6533706 w 6569477"/>
              <a:gd name="connsiteY965" fmla="*/ 2683731 h 6858000"/>
              <a:gd name="connsiteX966" fmla="*/ 6528462 w 6569477"/>
              <a:gd name="connsiteY966" fmla="*/ 2680756 h 6858000"/>
              <a:gd name="connsiteX967" fmla="*/ 6526580 w 6569477"/>
              <a:gd name="connsiteY967" fmla="*/ 2685022 h 6858000"/>
              <a:gd name="connsiteX968" fmla="*/ 6526136 w 6569477"/>
              <a:gd name="connsiteY968" fmla="*/ 2683881 h 6858000"/>
              <a:gd name="connsiteX969" fmla="*/ 6524812 w 6569477"/>
              <a:gd name="connsiteY969" fmla="*/ 2680466 h 6858000"/>
              <a:gd name="connsiteX970" fmla="*/ 6524804 w 6569477"/>
              <a:gd name="connsiteY970" fmla="*/ 2684545 h 6858000"/>
              <a:gd name="connsiteX971" fmla="*/ 6538236 w 6569477"/>
              <a:gd name="connsiteY971" fmla="*/ 2743109 h 6858000"/>
              <a:gd name="connsiteX972" fmla="*/ 6531185 w 6569477"/>
              <a:gd name="connsiteY972" fmla="*/ 2767044 h 6858000"/>
              <a:gd name="connsiteX973" fmla="*/ 6547385 w 6569477"/>
              <a:gd name="connsiteY973" fmla="*/ 2915923 h 6858000"/>
              <a:gd name="connsiteX974" fmla="*/ 6558964 w 6569477"/>
              <a:gd name="connsiteY974" fmla="*/ 2951360 h 6858000"/>
              <a:gd name="connsiteX975" fmla="*/ 6560463 w 6569477"/>
              <a:gd name="connsiteY975" fmla="*/ 3320054 h 6858000"/>
              <a:gd name="connsiteX976" fmla="*/ 6560643 w 6569477"/>
              <a:gd name="connsiteY976" fmla="*/ 3428182 h 6858000"/>
              <a:gd name="connsiteX977" fmla="*/ 6564303 w 6569477"/>
              <a:gd name="connsiteY977" fmla="*/ 3497307 h 6858000"/>
              <a:gd name="connsiteX978" fmla="*/ 6543934 w 6569477"/>
              <a:gd name="connsiteY978" fmla="*/ 3505308 h 6858000"/>
              <a:gd name="connsiteX979" fmla="*/ 6547053 w 6569477"/>
              <a:gd name="connsiteY979" fmla="*/ 3250053 h 6858000"/>
              <a:gd name="connsiteX980" fmla="*/ 6542614 w 6569477"/>
              <a:gd name="connsiteY980" fmla="*/ 3244740 h 6858000"/>
              <a:gd name="connsiteX981" fmla="*/ 6541744 w 6569477"/>
              <a:gd name="connsiteY981" fmla="*/ 3254490 h 6858000"/>
              <a:gd name="connsiteX982" fmla="*/ 6534694 w 6569477"/>
              <a:gd name="connsiteY982" fmla="*/ 3278429 h 6858000"/>
              <a:gd name="connsiteX983" fmla="*/ 6531190 w 6569477"/>
              <a:gd name="connsiteY983" fmla="*/ 3263643 h 6858000"/>
              <a:gd name="connsiteX984" fmla="*/ 6531994 w 6569477"/>
              <a:gd name="connsiteY984" fmla="*/ 3253615 h 6858000"/>
              <a:gd name="connsiteX985" fmla="*/ 6531124 w 6569477"/>
              <a:gd name="connsiteY985" fmla="*/ 3263366 h 6858000"/>
              <a:gd name="connsiteX986" fmla="*/ 6531190 w 6569477"/>
              <a:gd name="connsiteY986" fmla="*/ 3263643 h 6858000"/>
              <a:gd name="connsiteX987" fmla="*/ 6521033 w 6569477"/>
              <a:gd name="connsiteY987" fmla="*/ 3390229 h 6858000"/>
              <a:gd name="connsiteX988" fmla="*/ 6517384 w 6569477"/>
              <a:gd name="connsiteY988" fmla="*/ 3527497 h 6858000"/>
              <a:gd name="connsiteX989" fmla="*/ 6496595 w 6569477"/>
              <a:gd name="connsiteY989" fmla="*/ 3815563 h 6858000"/>
              <a:gd name="connsiteX990" fmla="*/ 6501124 w 6569477"/>
              <a:gd name="connsiteY990" fmla="*/ 3874940 h 6858000"/>
              <a:gd name="connsiteX991" fmla="*/ 6472234 w 6569477"/>
              <a:gd name="connsiteY991" fmla="*/ 4088567 h 6858000"/>
              <a:gd name="connsiteX992" fmla="*/ 6480357 w 6569477"/>
              <a:gd name="connsiteY992" fmla="*/ 4094487 h 6858000"/>
              <a:gd name="connsiteX993" fmla="*/ 6428427 w 6569477"/>
              <a:gd name="connsiteY993" fmla="*/ 4375267 h 6858000"/>
              <a:gd name="connsiteX994" fmla="*/ 6425741 w 6569477"/>
              <a:gd name="connsiteY994" fmla="*/ 4375556 h 6858000"/>
              <a:gd name="connsiteX995" fmla="*/ 6427506 w 6569477"/>
              <a:gd name="connsiteY995" fmla="*/ 4369573 h 6858000"/>
              <a:gd name="connsiteX996" fmla="*/ 6426300 w 6569477"/>
              <a:gd name="connsiteY996" fmla="*/ 4367087 h 6858000"/>
              <a:gd name="connsiteX997" fmla="*/ 6428376 w 6569477"/>
              <a:gd name="connsiteY997" fmla="*/ 4359822 h 6858000"/>
              <a:gd name="connsiteX998" fmla="*/ 6425949 w 6569477"/>
              <a:gd name="connsiteY998" fmla="*/ 4366362 h 6858000"/>
              <a:gd name="connsiteX999" fmla="*/ 6426300 w 6569477"/>
              <a:gd name="connsiteY999" fmla="*/ 4367087 h 6858000"/>
              <a:gd name="connsiteX1000" fmla="*/ 6420336 w 6569477"/>
              <a:gd name="connsiteY1000" fmla="*/ 4387972 h 6858000"/>
              <a:gd name="connsiteX1001" fmla="*/ 6408966 w 6569477"/>
              <a:gd name="connsiteY1001" fmla="*/ 4412135 h 6858000"/>
              <a:gd name="connsiteX1002" fmla="*/ 6350047 w 6569477"/>
              <a:gd name="connsiteY1002" fmla="*/ 4686953 h 6858000"/>
              <a:gd name="connsiteX1003" fmla="*/ 6323588 w 6569477"/>
              <a:gd name="connsiteY1003" fmla="*/ 4763203 h 6858000"/>
              <a:gd name="connsiteX1004" fmla="*/ 6242470 w 6569477"/>
              <a:gd name="connsiteY1004" fmla="*/ 5011457 h 6858000"/>
              <a:gd name="connsiteX1005" fmla="*/ 6206632 w 6569477"/>
              <a:gd name="connsiteY1005" fmla="*/ 5110210 h 6858000"/>
              <a:gd name="connsiteX1006" fmla="*/ 6191507 w 6569477"/>
              <a:gd name="connsiteY1006" fmla="*/ 5140673 h 6858000"/>
              <a:gd name="connsiteX1007" fmla="*/ 6172300 w 6569477"/>
              <a:gd name="connsiteY1007" fmla="*/ 5199455 h 6858000"/>
              <a:gd name="connsiteX1008" fmla="*/ 6156345 w 6569477"/>
              <a:gd name="connsiteY1008" fmla="*/ 5277115 h 6858000"/>
              <a:gd name="connsiteX1009" fmla="*/ 6059140 w 6569477"/>
              <a:gd name="connsiteY1009" fmla="*/ 5529842 h 6858000"/>
              <a:gd name="connsiteX1010" fmla="*/ 6065922 w 6569477"/>
              <a:gd name="connsiteY1010" fmla="*/ 5528472 h 6858000"/>
              <a:gd name="connsiteX1011" fmla="*/ 6078119 w 6569477"/>
              <a:gd name="connsiteY1011" fmla="*/ 5518945 h 6858000"/>
              <a:gd name="connsiteX1012" fmla="*/ 6077573 w 6569477"/>
              <a:gd name="connsiteY1012" fmla="*/ 5523376 h 6858000"/>
              <a:gd name="connsiteX1013" fmla="*/ 6068664 w 6569477"/>
              <a:gd name="connsiteY1013" fmla="*/ 5542046 h 6858000"/>
              <a:gd name="connsiteX1014" fmla="*/ 6075448 w 6569477"/>
              <a:gd name="connsiteY1014" fmla="*/ 5540675 h 6858000"/>
              <a:gd name="connsiteX1015" fmla="*/ 6077573 w 6569477"/>
              <a:gd name="connsiteY1015" fmla="*/ 5523376 h 6858000"/>
              <a:gd name="connsiteX1016" fmla="*/ 6125089 w 6569477"/>
              <a:gd name="connsiteY1016" fmla="*/ 5423814 h 6858000"/>
              <a:gd name="connsiteX1017" fmla="*/ 6179507 w 6569477"/>
              <a:gd name="connsiteY1017" fmla="*/ 5321879 h 6858000"/>
              <a:gd name="connsiteX1018" fmla="*/ 6233557 w 6569477"/>
              <a:gd name="connsiteY1018" fmla="*/ 5205010 h 6858000"/>
              <a:gd name="connsiteX1019" fmla="*/ 6187733 w 6569477"/>
              <a:gd name="connsiteY1019" fmla="*/ 5362599 h 6858000"/>
              <a:gd name="connsiteX1020" fmla="*/ 6184992 w 6569477"/>
              <a:gd name="connsiteY1020" fmla="*/ 5349026 h 6858000"/>
              <a:gd name="connsiteX1021" fmla="*/ 6163414 w 6569477"/>
              <a:gd name="connsiteY1021" fmla="*/ 5416956 h 6858000"/>
              <a:gd name="connsiteX1022" fmla="*/ 6145805 w 6569477"/>
              <a:gd name="connsiteY1022" fmla="*/ 5434638 h 6858000"/>
              <a:gd name="connsiteX1023" fmla="*/ 6089085 w 6569477"/>
              <a:gd name="connsiteY1023" fmla="*/ 5573237 h 6858000"/>
              <a:gd name="connsiteX1024" fmla="*/ 6082373 w 6569477"/>
              <a:gd name="connsiteY1024" fmla="*/ 5609909 h 6858000"/>
              <a:gd name="connsiteX1025" fmla="*/ 5907955 w 6569477"/>
              <a:gd name="connsiteY1025" fmla="*/ 5934742 h 6858000"/>
              <a:gd name="connsiteX1026" fmla="*/ 5856575 w 6569477"/>
              <a:gd name="connsiteY1026" fmla="*/ 6029882 h 6858000"/>
              <a:gd name="connsiteX1027" fmla="*/ 5826843 w 6569477"/>
              <a:gd name="connsiteY1027" fmla="*/ 6092393 h 6858000"/>
              <a:gd name="connsiteX1028" fmla="*/ 5805124 w 6569477"/>
              <a:gd name="connsiteY1028" fmla="*/ 6089719 h 6858000"/>
              <a:gd name="connsiteX1029" fmla="*/ 5929533 w 6569477"/>
              <a:gd name="connsiteY1029" fmla="*/ 5866812 h 6858000"/>
              <a:gd name="connsiteX1030" fmla="*/ 5928163 w 6569477"/>
              <a:gd name="connsiteY1030" fmla="*/ 5860025 h 6858000"/>
              <a:gd name="connsiteX1031" fmla="*/ 5922749 w 6569477"/>
              <a:gd name="connsiteY1031" fmla="*/ 5868182 h 6858000"/>
              <a:gd name="connsiteX1032" fmla="*/ 5905143 w 6569477"/>
              <a:gd name="connsiteY1032" fmla="*/ 5885866 h 6858000"/>
              <a:gd name="connsiteX1033" fmla="*/ 5909110 w 6569477"/>
              <a:gd name="connsiteY1033" fmla="*/ 5871199 h 6858000"/>
              <a:gd name="connsiteX1034" fmla="*/ 5914596 w 6569477"/>
              <a:gd name="connsiteY1034" fmla="*/ 5862765 h 6858000"/>
              <a:gd name="connsiteX1035" fmla="*/ 5909184 w 6569477"/>
              <a:gd name="connsiteY1035" fmla="*/ 5870922 h 6858000"/>
              <a:gd name="connsiteX1036" fmla="*/ 5909110 w 6569477"/>
              <a:gd name="connsiteY1036" fmla="*/ 5871199 h 6858000"/>
              <a:gd name="connsiteX1037" fmla="*/ 5839843 w 6569477"/>
              <a:gd name="connsiteY1037" fmla="*/ 5977637 h 6858000"/>
              <a:gd name="connsiteX1038" fmla="*/ 5771208 w 6569477"/>
              <a:gd name="connsiteY1038" fmla="*/ 6096571 h 6858000"/>
              <a:gd name="connsiteX1039" fmla="*/ 5615626 w 6569477"/>
              <a:gd name="connsiteY1039" fmla="*/ 6339899 h 6858000"/>
              <a:gd name="connsiteX1040" fmla="*/ 5591306 w 6569477"/>
              <a:gd name="connsiteY1040" fmla="*/ 6394255 h 6858000"/>
              <a:gd name="connsiteX1041" fmla="*/ 5464086 w 6569477"/>
              <a:gd name="connsiteY1041" fmla="*/ 6568285 h 6858000"/>
              <a:gd name="connsiteX1042" fmla="*/ 5468405 w 6569477"/>
              <a:gd name="connsiteY1042" fmla="*/ 6577359 h 6858000"/>
              <a:gd name="connsiteX1043" fmla="*/ 5288922 w 6569477"/>
              <a:gd name="connsiteY1043" fmla="*/ 6799441 h 6858000"/>
              <a:gd name="connsiteX1044" fmla="*/ 5286422 w 6569477"/>
              <a:gd name="connsiteY1044" fmla="*/ 6798415 h 6858000"/>
              <a:gd name="connsiteX1045" fmla="*/ 5290826 w 6569477"/>
              <a:gd name="connsiteY1045" fmla="*/ 6793995 h 6858000"/>
              <a:gd name="connsiteX1046" fmla="*/ 5290950 w 6569477"/>
              <a:gd name="connsiteY1046" fmla="*/ 6791235 h 6858000"/>
              <a:gd name="connsiteX1047" fmla="*/ 5296238 w 6569477"/>
              <a:gd name="connsiteY1047" fmla="*/ 6785838 h 6858000"/>
              <a:gd name="connsiteX1048" fmla="*/ 5290987 w 6569477"/>
              <a:gd name="connsiteY1048" fmla="*/ 6790431 h 6858000"/>
              <a:gd name="connsiteX1049" fmla="*/ 5290950 w 6569477"/>
              <a:gd name="connsiteY1049" fmla="*/ 6791235 h 6858000"/>
              <a:gd name="connsiteX1050" fmla="*/ 5275753 w 6569477"/>
              <a:gd name="connsiteY1050" fmla="*/ 6806752 h 6858000"/>
              <a:gd name="connsiteX1051" fmla="*/ 5254239 w 6569477"/>
              <a:gd name="connsiteY1051" fmla="*/ 6822575 h 6858000"/>
              <a:gd name="connsiteX1052" fmla="*/ 5225321 w 6569477"/>
              <a:gd name="connsiteY1052" fmla="*/ 6858000 h 6858000"/>
              <a:gd name="connsiteX1053" fmla="*/ 5157501 w 6569477"/>
              <a:gd name="connsiteY1053" fmla="*/ 6858000 h 6858000"/>
              <a:gd name="connsiteX1054" fmla="*/ 5208211 w 6569477"/>
              <a:gd name="connsiteY1054" fmla="*/ 6795673 h 6858000"/>
              <a:gd name="connsiteX1055" fmla="*/ 5328568 w 6569477"/>
              <a:gd name="connsiteY1055" fmla="*/ 6666293 h 6858000"/>
              <a:gd name="connsiteX1056" fmla="*/ 5366453 w 6569477"/>
              <a:gd name="connsiteY1056" fmla="*/ 6609197 h 6858000"/>
              <a:gd name="connsiteX1057" fmla="*/ 5430099 w 6569477"/>
              <a:gd name="connsiteY1057" fmla="*/ 6539833 h 6858000"/>
              <a:gd name="connsiteX1058" fmla="*/ 5427358 w 6569477"/>
              <a:gd name="connsiteY1058" fmla="*/ 6526259 h 6858000"/>
              <a:gd name="connsiteX1059" fmla="*/ 5513952 w 6569477"/>
              <a:gd name="connsiteY1059" fmla="*/ 6395753 h 6858000"/>
              <a:gd name="connsiteX1060" fmla="*/ 5597877 w 6569477"/>
              <a:gd name="connsiteY1060" fmla="*/ 6286977 h 6858000"/>
              <a:gd name="connsiteX1061" fmla="*/ 5589542 w 6569477"/>
              <a:gd name="connsiteY1061" fmla="*/ 6276299 h 6858000"/>
              <a:gd name="connsiteX1062" fmla="*/ 5579347 w 6569477"/>
              <a:gd name="connsiteY1062" fmla="*/ 6278801 h 6858000"/>
              <a:gd name="connsiteX1063" fmla="*/ 5572013 w 6569477"/>
              <a:gd name="connsiteY1063" fmla="*/ 6278854 h 6858000"/>
              <a:gd name="connsiteX1064" fmla="*/ 5561199 w 6569477"/>
              <a:gd name="connsiteY1064" fmla="*/ 6297181 h 6858000"/>
              <a:gd name="connsiteX1065" fmla="*/ 5561199 w 6569477"/>
              <a:gd name="connsiteY1065" fmla="*/ 6283333 h 6858000"/>
              <a:gd name="connsiteX1066" fmla="*/ 5526598 w 6569477"/>
              <a:gd name="connsiteY1066" fmla="*/ 6345645 h 6858000"/>
              <a:gd name="connsiteX1067" fmla="*/ 5505837 w 6569477"/>
              <a:gd name="connsiteY1067" fmla="*/ 6359491 h 6858000"/>
              <a:gd name="connsiteX1068" fmla="*/ 5422797 w 6569477"/>
              <a:gd name="connsiteY1068" fmla="*/ 6484116 h 6858000"/>
              <a:gd name="connsiteX1069" fmla="*/ 5408957 w 6569477"/>
              <a:gd name="connsiteY1069" fmla="*/ 6518733 h 6858000"/>
              <a:gd name="connsiteX1070" fmla="*/ 5173676 w 6569477"/>
              <a:gd name="connsiteY1070" fmla="*/ 6802601 h 6858000"/>
              <a:gd name="connsiteX1071" fmla="*/ 5153132 w 6569477"/>
              <a:gd name="connsiteY1071" fmla="*/ 6832134 h 6858000"/>
              <a:gd name="connsiteX1072" fmla="*/ 5136638 w 6569477"/>
              <a:gd name="connsiteY1072" fmla="*/ 6858000 h 6858000"/>
              <a:gd name="connsiteX1073" fmla="*/ 5106051 w 6569477"/>
              <a:gd name="connsiteY1073" fmla="*/ 6858000 h 6858000"/>
              <a:gd name="connsiteX1074" fmla="*/ 5127832 w 6569477"/>
              <a:gd name="connsiteY1074" fmla="*/ 6832026 h 6858000"/>
              <a:gd name="connsiteX1075" fmla="*/ 5208277 w 6569477"/>
              <a:gd name="connsiteY1075" fmla="*/ 6740288 h 6858000"/>
              <a:gd name="connsiteX1076" fmla="*/ 5208277 w 6569477"/>
              <a:gd name="connsiteY1076" fmla="*/ 6733364 h 6858000"/>
              <a:gd name="connsiteX1077" fmla="*/ 5201357 w 6569477"/>
              <a:gd name="connsiteY1077" fmla="*/ 6740288 h 6858000"/>
              <a:gd name="connsiteX1078" fmla="*/ 5180596 w 6569477"/>
              <a:gd name="connsiteY1078" fmla="*/ 6754136 h 6858000"/>
              <a:gd name="connsiteX1079" fmla="*/ 5187389 w 6569477"/>
              <a:gd name="connsiteY1079" fmla="*/ 6740544 h 6858000"/>
              <a:gd name="connsiteX1080" fmla="*/ 5194437 w 6569477"/>
              <a:gd name="connsiteY1080" fmla="*/ 6733364 h 6858000"/>
              <a:gd name="connsiteX1081" fmla="*/ 5187516 w 6569477"/>
              <a:gd name="connsiteY1081" fmla="*/ 6740288 h 6858000"/>
              <a:gd name="connsiteX1082" fmla="*/ 5187389 w 6569477"/>
              <a:gd name="connsiteY1082" fmla="*/ 6740544 h 6858000"/>
              <a:gd name="connsiteX1083" fmla="*/ 5098421 w 6569477"/>
              <a:gd name="connsiteY1083" fmla="*/ 6831161 h 6858000"/>
              <a:gd name="connsiteX1084" fmla="*/ 5074751 w 6569477"/>
              <a:gd name="connsiteY1084" fmla="*/ 6858000 h 6858000"/>
              <a:gd name="connsiteX1085" fmla="*/ 4627783 w 6569477"/>
              <a:gd name="connsiteY1085" fmla="*/ 6858000 h 6858000"/>
              <a:gd name="connsiteX1086" fmla="*/ 4759894 w 6569477"/>
              <a:gd name="connsiteY1086" fmla="*/ 6716663 h 6858000"/>
              <a:gd name="connsiteX1087" fmla="*/ 5986727 w 6569477"/>
              <a:gd name="connsiteY1087" fmla="*/ 3868735 h 6858000"/>
              <a:gd name="connsiteX1088" fmla="*/ 6003597 w 6569477"/>
              <a:gd name="connsiteY1088" fmla="*/ 3548178 h 6858000"/>
              <a:gd name="connsiteX1089" fmla="*/ 6012034 w 6569477"/>
              <a:gd name="connsiteY1089" fmla="*/ 3539742 h 6858000"/>
              <a:gd name="connsiteX1090" fmla="*/ 6012033 w 6569477"/>
              <a:gd name="connsiteY1090" fmla="*/ 3514433 h 6858000"/>
              <a:gd name="connsiteX1091" fmla="*/ 6003597 w 6569477"/>
              <a:gd name="connsiteY1091" fmla="*/ 3506001 h 6858000"/>
              <a:gd name="connsiteX1092" fmla="*/ 6003597 w 6569477"/>
              <a:gd name="connsiteY1092" fmla="*/ 3269799 h 6858000"/>
              <a:gd name="connsiteX1093" fmla="*/ 5952984 w 6569477"/>
              <a:gd name="connsiteY1093" fmla="*/ 2721484 h 6858000"/>
              <a:gd name="connsiteX1094" fmla="*/ 5404662 w 6569477"/>
              <a:gd name="connsiteY1094" fmla="*/ 1051221 h 6858000"/>
              <a:gd name="connsiteX1095" fmla="*/ 4873211 w 6569477"/>
              <a:gd name="connsiteY1095" fmla="*/ 224525 h 6858000"/>
              <a:gd name="connsiteX1096" fmla="*/ 4890083 w 6569477"/>
              <a:gd name="connsiteY1096" fmla="*/ 232961 h 6858000"/>
              <a:gd name="connsiteX1097" fmla="*/ 4797289 w 6569477"/>
              <a:gd name="connsiteY1097" fmla="*/ 114861 h 6858000"/>
              <a:gd name="connsiteX1098" fmla="*/ 4738239 w 6569477"/>
              <a:gd name="connsiteY1098" fmla="*/ 55811 h 6858000"/>
              <a:gd name="connsiteX1099" fmla="*/ 0 w 6569477"/>
              <a:gd name="connsiteY1099" fmla="*/ 0 h 6858000"/>
              <a:gd name="connsiteX1100" fmla="*/ 4229922 w 6569477"/>
              <a:gd name="connsiteY1100" fmla="*/ 0 h 6858000"/>
              <a:gd name="connsiteX1101" fmla="*/ 4372273 w 6569477"/>
              <a:gd name="connsiteY1101" fmla="*/ 157015 h 6858000"/>
              <a:gd name="connsiteX1102" fmla="*/ 4543809 w 6569477"/>
              <a:gd name="connsiteY1102" fmla="*/ 370769 h 6858000"/>
              <a:gd name="connsiteX1103" fmla="*/ 4849592 w 6569477"/>
              <a:gd name="connsiteY1103" fmla="*/ 843375 h 6858000"/>
              <a:gd name="connsiteX1104" fmla="*/ 4914877 w 6569477"/>
              <a:gd name="connsiteY1104" fmla="*/ 967066 h 6858000"/>
              <a:gd name="connsiteX1105" fmla="*/ 4925933 w 6569477"/>
              <a:gd name="connsiteY1105" fmla="*/ 979122 h 6858000"/>
              <a:gd name="connsiteX1106" fmla="*/ 4982878 w 6569477"/>
              <a:gd name="connsiteY1106" fmla="*/ 1068093 h 6858000"/>
              <a:gd name="connsiteX1107" fmla="*/ 4982876 w 6569477"/>
              <a:gd name="connsiteY1107" fmla="*/ 1076527 h 6858000"/>
              <a:gd name="connsiteX1108" fmla="*/ 4982876 w 6569477"/>
              <a:gd name="connsiteY1108" fmla="*/ 1084962 h 6858000"/>
              <a:gd name="connsiteX1109" fmla="*/ 4991312 w 6569477"/>
              <a:gd name="connsiteY1109" fmla="*/ 1084964 h 6858000"/>
              <a:gd name="connsiteX1110" fmla="*/ 5008183 w 6569477"/>
              <a:gd name="connsiteY1110" fmla="*/ 1127139 h 6858000"/>
              <a:gd name="connsiteX1111" fmla="*/ 5008183 w 6569477"/>
              <a:gd name="connsiteY1111" fmla="*/ 1135577 h 6858000"/>
              <a:gd name="connsiteX1112" fmla="*/ 5016618 w 6569477"/>
              <a:gd name="connsiteY1112" fmla="*/ 1144015 h 6858000"/>
              <a:gd name="connsiteX1113" fmla="*/ 5016619 w 6569477"/>
              <a:gd name="connsiteY1113" fmla="*/ 1135576 h 6858000"/>
              <a:gd name="connsiteX1114" fmla="*/ 5075670 w 6569477"/>
              <a:gd name="connsiteY1114" fmla="*/ 1228369 h 6858000"/>
              <a:gd name="connsiteX1115" fmla="*/ 5067232 w 6569477"/>
              <a:gd name="connsiteY1115" fmla="*/ 1228371 h 6858000"/>
              <a:gd name="connsiteX1116" fmla="*/ 5067232 w 6569477"/>
              <a:gd name="connsiteY1116" fmla="*/ 1236805 h 6858000"/>
              <a:gd name="connsiteX1117" fmla="*/ 5075669 w 6569477"/>
              <a:gd name="connsiteY1117" fmla="*/ 1245241 h 6858000"/>
              <a:gd name="connsiteX1118" fmla="*/ 5084105 w 6569477"/>
              <a:gd name="connsiteY1118" fmla="*/ 1245241 h 6858000"/>
              <a:gd name="connsiteX1119" fmla="*/ 5084107 w 6569477"/>
              <a:gd name="connsiteY1119" fmla="*/ 1253677 h 6858000"/>
              <a:gd name="connsiteX1120" fmla="*/ 5100976 w 6569477"/>
              <a:gd name="connsiteY1120" fmla="*/ 1304291 h 6858000"/>
              <a:gd name="connsiteX1121" fmla="*/ 5117847 w 6569477"/>
              <a:gd name="connsiteY1121" fmla="*/ 1312726 h 6858000"/>
              <a:gd name="connsiteX1122" fmla="*/ 5126282 w 6569477"/>
              <a:gd name="connsiteY1122" fmla="*/ 1329598 h 6858000"/>
              <a:gd name="connsiteX1123" fmla="*/ 5117847 w 6569477"/>
              <a:gd name="connsiteY1123" fmla="*/ 1338033 h 6858000"/>
              <a:gd name="connsiteX1124" fmla="*/ 5126283 w 6569477"/>
              <a:gd name="connsiteY1124" fmla="*/ 1346469 h 6858000"/>
              <a:gd name="connsiteX1125" fmla="*/ 5134719 w 6569477"/>
              <a:gd name="connsiteY1125" fmla="*/ 1354905 h 6858000"/>
              <a:gd name="connsiteX1126" fmla="*/ 5176898 w 6569477"/>
              <a:gd name="connsiteY1126" fmla="*/ 1430824 h 6858000"/>
              <a:gd name="connsiteX1127" fmla="*/ 5168461 w 6569477"/>
              <a:gd name="connsiteY1127" fmla="*/ 1397082 h 6858000"/>
              <a:gd name="connsiteX1128" fmla="*/ 5143155 w 6569477"/>
              <a:gd name="connsiteY1128" fmla="*/ 1363341 h 6858000"/>
              <a:gd name="connsiteX1129" fmla="*/ 5143154 w 6569477"/>
              <a:gd name="connsiteY1129" fmla="*/ 1354903 h 6858000"/>
              <a:gd name="connsiteX1130" fmla="*/ 5143155 w 6569477"/>
              <a:gd name="connsiteY1130" fmla="*/ 1346469 h 6858000"/>
              <a:gd name="connsiteX1131" fmla="*/ 5134719 w 6569477"/>
              <a:gd name="connsiteY1131" fmla="*/ 1329598 h 6858000"/>
              <a:gd name="connsiteX1132" fmla="*/ 5092539 w 6569477"/>
              <a:gd name="connsiteY1132" fmla="*/ 1262112 h 6858000"/>
              <a:gd name="connsiteX1133" fmla="*/ 5092540 w 6569477"/>
              <a:gd name="connsiteY1133" fmla="*/ 1245241 h 6858000"/>
              <a:gd name="connsiteX1134" fmla="*/ 5092539 w 6569477"/>
              <a:gd name="connsiteY1134" fmla="*/ 1236803 h 6858000"/>
              <a:gd name="connsiteX1135" fmla="*/ 5092539 w 6569477"/>
              <a:gd name="connsiteY1135" fmla="*/ 1219933 h 6858000"/>
              <a:gd name="connsiteX1136" fmla="*/ 5084107 w 6569477"/>
              <a:gd name="connsiteY1136" fmla="*/ 1219935 h 6858000"/>
              <a:gd name="connsiteX1137" fmla="*/ 5075668 w 6569477"/>
              <a:gd name="connsiteY1137" fmla="*/ 1219935 h 6858000"/>
              <a:gd name="connsiteX1138" fmla="*/ 5050362 w 6569477"/>
              <a:gd name="connsiteY1138" fmla="*/ 1186189 h 6858000"/>
              <a:gd name="connsiteX1139" fmla="*/ 5025055 w 6569477"/>
              <a:gd name="connsiteY1139" fmla="*/ 1135578 h 6858000"/>
              <a:gd name="connsiteX1140" fmla="*/ 5025054 w 6569477"/>
              <a:gd name="connsiteY1140" fmla="*/ 1127141 h 6858000"/>
              <a:gd name="connsiteX1141" fmla="*/ 5025055 w 6569477"/>
              <a:gd name="connsiteY1141" fmla="*/ 1118707 h 6858000"/>
              <a:gd name="connsiteX1142" fmla="*/ 5009238 w 6569477"/>
              <a:gd name="connsiteY1142" fmla="*/ 1101833 h 6858000"/>
              <a:gd name="connsiteX1143" fmla="*/ 5004170 w 6569477"/>
              <a:gd name="connsiteY1143" fmla="*/ 1092826 h 6858000"/>
              <a:gd name="connsiteX1144" fmla="*/ 5008183 w 6569477"/>
              <a:gd name="connsiteY1144" fmla="*/ 1093400 h 6858000"/>
              <a:gd name="connsiteX1145" fmla="*/ 5008182 w 6569477"/>
              <a:gd name="connsiteY1145" fmla="*/ 1084964 h 6858000"/>
              <a:gd name="connsiteX1146" fmla="*/ 4999746 w 6569477"/>
              <a:gd name="connsiteY1146" fmla="*/ 1076527 h 6858000"/>
              <a:gd name="connsiteX1147" fmla="*/ 4991312 w 6569477"/>
              <a:gd name="connsiteY1147" fmla="*/ 1068091 h 6858000"/>
              <a:gd name="connsiteX1148" fmla="*/ 4982876 w 6569477"/>
              <a:gd name="connsiteY1148" fmla="*/ 1042786 h 6858000"/>
              <a:gd name="connsiteX1149" fmla="*/ 4966004 w 6569477"/>
              <a:gd name="connsiteY1149" fmla="*/ 1025912 h 6858000"/>
              <a:gd name="connsiteX1150" fmla="*/ 4982876 w 6569477"/>
              <a:gd name="connsiteY1150" fmla="*/ 1034349 h 6858000"/>
              <a:gd name="connsiteX1151" fmla="*/ 4957571 w 6569477"/>
              <a:gd name="connsiteY1151" fmla="*/ 1009043 h 6858000"/>
              <a:gd name="connsiteX1152" fmla="*/ 4932262 w 6569477"/>
              <a:gd name="connsiteY1152" fmla="*/ 966864 h 6858000"/>
              <a:gd name="connsiteX1153" fmla="*/ 4957569 w 6569477"/>
              <a:gd name="connsiteY1153" fmla="*/ 966864 h 6858000"/>
              <a:gd name="connsiteX1154" fmla="*/ 4923825 w 6569477"/>
              <a:gd name="connsiteY1154" fmla="*/ 933123 h 6858000"/>
              <a:gd name="connsiteX1155" fmla="*/ 4932261 w 6569477"/>
              <a:gd name="connsiteY1155" fmla="*/ 933122 h 6858000"/>
              <a:gd name="connsiteX1156" fmla="*/ 4932262 w 6569477"/>
              <a:gd name="connsiteY1156" fmla="*/ 924686 h 6858000"/>
              <a:gd name="connsiteX1157" fmla="*/ 4923825 w 6569477"/>
              <a:gd name="connsiteY1157" fmla="*/ 916250 h 6858000"/>
              <a:gd name="connsiteX1158" fmla="*/ 4898518 w 6569477"/>
              <a:gd name="connsiteY1158" fmla="*/ 890943 h 6858000"/>
              <a:gd name="connsiteX1159" fmla="*/ 4890083 w 6569477"/>
              <a:gd name="connsiteY1159" fmla="*/ 874073 h 6858000"/>
              <a:gd name="connsiteX1160" fmla="*/ 4881646 w 6569477"/>
              <a:gd name="connsiteY1160" fmla="*/ 865638 h 6858000"/>
              <a:gd name="connsiteX1161" fmla="*/ 4881647 w 6569477"/>
              <a:gd name="connsiteY1161" fmla="*/ 874073 h 6858000"/>
              <a:gd name="connsiteX1162" fmla="*/ 4881647 w 6569477"/>
              <a:gd name="connsiteY1162" fmla="*/ 882507 h 6858000"/>
              <a:gd name="connsiteX1163" fmla="*/ 4839470 w 6569477"/>
              <a:gd name="connsiteY1163" fmla="*/ 815023 h 6858000"/>
              <a:gd name="connsiteX1164" fmla="*/ 4864776 w 6569477"/>
              <a:gd name="connsiteY1164" fmla="*/ 823459 h 6858000"/>
              <a:gd name="connsiteX1165" fmla="*/ 4814160 w 6569477"/>
              <a:gd name="connsiteY1165" fmla="*/ 772843 h 6858000"/>
              <a:gd name="connsiteX1166" fmla="*/ 4771982 w 6569477"/>
              <a:gd name="connsiteY1166" fmla="*/ 705360 h 6858000"/>
              <a:gd name="connsiteX1167" fmla="*/ 4780419 w 6569477"/>
              <a:gd name="connsiteY1167" fmla="*/ 713795 h 6858000"/>
              <a:gd name="connsiteX1168" fmla="*/ 4788853 w 6569477"/>
              <a:gd name="connsiteY1168" fmla="*/ 713795 h 6858000"/>
              <a:gd name="connsiteX1169" fmla="*/ 4797292 w 6569477"/>
              <a:gd name="connsiteY1169" fmla="*/ 713795 h 6858000"/>
              <a:gd name="connsiteX1170" fmla="*/ 4788854 w 6569477"/>
              <a:gd name="connsiteY1170" fmla="*/ 696923 h 6858000"/>
              <a:gd name="connsiteX1171" fmla="*/ 4797290 w 6569477"/>
              <a:gd name="connsiteY1171" fmla="*/ 696923 h 6858000"/>
              <a:gd name="connsiteX1172" fmla="*/ 4805728 w 6569477"/>
              <a:gd name="connsiteY1172" fmla="*/ 705359 h 6858000"/>
              <a:gd name="connsiteX1173" fmla="*/ 4805726 w 6569477"/>
              <a:gd name="connsiteY1173" fmla="*/ 713795 h 6858000"/>
              <a:gd name="connsiteX1174" fmla="*/ 4814160 w 6569477"/>
              <a:gd name="connsiteY1174" fmla="*/ 722229 h 6858000"/>
              <a:gd name="connsiteX1175" fmla="*/ 4822596 w 6569477"/>
              <a:gd name="connsiteY1175" fmla="*/ 730666 h 6858000"/>
              <a:gd name="connsiteX1176" fmla="*/ 4991311 w 6569477"/>
              <a:gd name="connsiteY1176" fmla="*/ 1000607 h 6858000"/>
              <a:gd name="connsiteX1177" fmla="*/ 4991312 w 6569477"/>
              <a:gd name="connsiteY1177" fmla="*/ 1009043 h 6858000"/>
              <a:gd name="connsiteX1178" fmla="*/ 4999746 w 6569477"/>
              <a:gd name="connsiteY1178" fmla="*/ 1017476 h 6858000"/>
              <a:gd name="connsiteX1179" fmla="*/ 5033490 w 6569477"/>
              <a:gd name="connsiteY1179" fmla="*/ 1068093 h 6858000"/>
              <a:gd name="connsiteX1180" fmla="*/ 5041925 w 6569477"/>
              <a:gd name="connsiteY1180" fmla="*/ 1093401 h 6858000"/>
              <a:gd name="connsiteX1181" fmla="*/ 5050362 w 6569477"/>
              <a:gd name="connsiteY1181" fmla="*/ 1101835 h 6858000"/>
              <a:gd name="connsiteX1182" fmla="*/ 5092540 w 6569477"/>
              <a:gd name="connsiteY1182" fmla="*/ 1160885 h 6858000"/>
              <a:gd name="connsiteX1183" fmla="*/ 5100975 w 6569477"/>
              <a:gd name="connsiteY1183" fmla="*/ 1169321 h 6858000"/>
              <a:gd name="connsiteX1184" fmla="*/ 5100976 w 6569477"/>
              <a:gd name="connsiteY1184" fmla="*/ 1194627 h 6858000"/>
              <a:gd name="connsiteX1185" fmla="*/ 5143155 w 6569477"/>
              <a:gd name="connsiteY1185" fmla="*/ 1253676 h 6858000"/>
              <a:gd name="connsiteX1186" fmla="*/ 5151590 w 6569477"/>
              <a:gd name="connsiteY1186" fmla="*/ 1262112 h 6858000"/>
              <a:gd name="connsiteX1187" fmla="*/ 5151590 w 6569477"/>
              <a:gd name="connsiteY1187" fmla="*/ 1270548 h 6858000"/>
              <a:gd name="connsiteX1188" fmla="*/ 5261254 w 6569477"/>
              <a:gd name="connsiteY1188" fmla="*/ 1506748 h 6858000"/>
              <a:gd name="connsiteX1189" fmla="*/ 5278126 w 6569477"/>
              <a:gd name="connsiteY1189" fmla="*/ 1532055 h 6858000"/>
              <a:gd name="connsiteX1190" fmla="*/ 5278128 w 6569477"/>
              <a:gd name="connsiteY1190" fmla="*/ 1557362 h 6858000"/>
              <a:gd name="connsiteX1191" fmla="*/ 5294998 w 6569477"/>
              <a:gd name="connsiteY1191" fmla="*/ 1557362 h 6858000"/>
              <a:gd name="connsiteX1192" fmla="*/ 5303433 w 6569477"/>
              <a:gd name="connsiteY1192" fmla="*/ 1574233 h 6858000"/>
              <a:gd name="connsiteX1193" fmla="*/ 5345614 w 6569477"/>
              <a:gd name="connsiteY1193" fmla="*/ 1692332 h 6858000"/>
              <a:gd name="connsiteX1194" fmla="*/ 5345612 w 6569477"/>
              <a:gd name="connsiteY1194" fmla="*/ 1700767 h 6858000"/>
              <a:gd name="connsiteX1195" fmla="*/ 5345612 w 6569477"/>
              <a:gd name="connsiteY1195" fmla="*/ 1717637 h 6858000"/>
              <a:gd name="connsiteX1196" fmla="*/ 5354048 w 6569477"/>
              <a:gd name="connsiteY1196" fmla="*/ 1717639 h 6858000"/>
              <a:gd name="connsiteX1197" fmla="*/ 5413098 w 6569477"/>
              <a:gd name="connsiteY1197" fmla="*/ 1844173 h 6858000"/>
              <a:gd name="connsiteX1198" fmla="*/ 5480584 w 6569477"/>
              <a:gd name="connsiteY1198" fmla="*/ 2012887 h 6858000"/>
              <a:gd name="connsiteX1199" fmla="*/ 5514328 w 6569477"/>
              <a:gd name="connsiteY1199" fmla="*/ 2105680 h 6858000"/>
              <a:gd name="connsiteX1200" fmla="*/ 5514328 w 6569477"/>
              <a:gd name="connsiteY1200" fmla="*/ 2114117 h 6858000"/>
              <a:gd name="connsiteX1201" fmla="*/ 5514327 w 6569477"/>
              <a:gd name="connsiteY1201" fmla="*/ 2122551 h 6858000"/>
              <a:gd name="connsiteX1202" fmla="*/ 5514328 w 6569477"/>
              <a:gd name="connsiteY1202" fmla="*/ 2130987 h 6858000"/>
              <a:gd name="connsiteX1203" fmla="*/ 5522762 w 6569477"/>
              <a:gd name="connsiteY1203" fmla="*/ 2130987 h 6858000"/>
              <a:gd name="connsiteX1204" fmla="*/ 5539633 w 6569477"/>
              <a:gd name="connsiteY1204" fmla="*/ 2139424 h 6858000"/>
              <a:gd name="connsiteX1205" fmla="*/ 5556503 w 6569477"/>
              <a:gd name="connsiteY1205" fmla="*/ 2198472 h 6858000"/>
              <a:gd name="connsiteX1206" fmla="*/ 5573376 w 6569477"/>
              <a:gd name="connsiteY1206" fmla="*/ 2215344 h 6858000"/>
              <a:gd name="connsiteX1207" fmla="*/ 5531197 w 6569477"/>
              <a:gd name="connsiteY1207" fmla="*/ 2114117 h 6858000"/>
              <a:gd name="connsiteX1208" fmla="*/ 5531198 w 6569477"/>
              <a:gd name="connsiteY1208" fmla="*/ 2097245 h 6858000"/>
              <a:gd name="connsiteX1209" fmla="*/ 5522762 w 6569477"/>
              <a:gd name="connsiteY1209" fmla="*/ 2088808 h 6858000"/>
              <a:gd name="connsiteX1210" fmla="*/ 5480583 w 6569477"/>
              <a:gd name="connsiteY1210" fmla="*/ 1953837 h 6858000"/>
              <a:gd name="connsiteX1211" fmla="*/ 5362484 w 6569477"/>
              <a:gd name="connsiteY1211" fmla="*/ 1641717 h 6858000"/>
              <a:gd name="connsiteX1212" fmla="*/ 5235948 w 6569477"/>
              <a:gd name="connsiteY1212" fmla="*/ 1346470 h 6858000"/>
              <a:gd name="connsiteX1213" fmla="*/ 5210643 w 6569477"/>
              <a:gd name="connsiteY1213" fmla="*/ 1304291 h 6858000"/>
              <a:gd name="connsiteX1214" fmla="*/ 5109412 w 6569477"/>
              <a:gd name="connsiteY1214" fmla="*/ 1093400 h 6858000"/>
              <a:gd name="connsiteX1215" fmla="*/ 5067234 w 6569477"/>
              <a:gd name="connsiteY1215" fmla="*/ 1025914 h 6858000"/>
              <a:gd name="connsiteX1216" fmla="*/ 4974440 w 6569477"/>
              <a:gd name="connsiteY1216" fmla="*/ 882507 h 6858000"/>
              <a:gd name="connsiteX1217" fmla="*/ 4814162 w 6569477"/>
              <a:gd name="connsiteY1217" fmla="*/ 637873 h 6858000"/>
              <a:gd name="connsiteX1218" fmla="*/ 4771983 w 6569477"/>
              <a:gd name="connsiteY1218" fmla="*/ 595695 h 6858000"/>
              <a:gd name="connsiteX1219" fmla="*/ 4729804 w 6569477"/>
              <a:gd name="connsiteY1219" fmla="*/ 519774 h 6858000"/>
              <a:gd name="connsiteX1220" fmla="*/ 4712933 w 6569477"/>
              <a:gd name="connsiteY1220" fmla="*/ 511338 h 6858000"/>
              <a:gd name="connsiteX1221" fmla="*/ 4628576 w 6569477"/>
              <a:gd name="connsiteY1221" fmla="*/ 393238 h 6858000"/>
              <a:gd name="connsiteX1222" fmla="*/ 4594833 w 6569477"/>
              <a:gd name="connsiteY1222" fmla="*/ 376368 h 6858000"/>
              <a:gd name="connsiteX1223" fmla="*/ 4577960 w 6569477"/>
              <a:gd name="connsiteY1223" fmla="*/ 342623 h 6858000"/>
              <a:gd name="connsiteX1224" fmla="*/ 4324890 w 6569477"/>
              <a:gd name="connsiteY1224" fmla="*/ 72683 h 6858000"/>
              <a:gd name="connsiteX1225" fmla="*/ 4273221 w 6569477"/>
              <a:gd name="connsiteY1225" fmla="*/ 16797 h 6858000"/>
              <a:gd name="connsiteX1226" fmla="*/ 4257562 w 6569477"/>
              <a:gd name="connsiteY1226" fmla="*/ 0 h 6858000"/>
              <a:gd name="connsiteX1227" fmla="*/ 4303981 w 6569477"/>
              <a:gd name="connsiteY1227" fmla="*/ 0 h 6858000"/>
              <a:gd name="connsiteX1228" fmla="*/ 4319485 w 6569477"/>
              <a:gd name="connsiteY1228" fmla="*/ 14161 h 6858000"/>
              <a:gd name="connsiteX1229" fmla="*/ 4341761 w 6569477"/>
              <a:gd name="connsiteY1229" fmla="*/ 38940 h 6858000"/>
              <a:gd name="connsiteX1230" fmla="*/ 4333323 w 6569477"/>
              <a:gd name="connsiteY1230" fmla="*/ 38940 h 6858000"/>
              <a:gd name="connsiteX1231" fmla="*/ 4341761 w 6569477"/>
              <a:gd name="connsiteY1231" fmla="*/ 47377 h 6858000"/>
              <a:gd name="connsiteX1232" fmla="*/ 4316454 w 6569477"/>
              <a:gd name="connsiteY1232" fmla="*/ 38940 h 6858000"/>
              <a:gd name="connsiteX1233" fmla="*/ 4358630 w 6569477"/>
              <a:gd name="connsiteY1233" fmla="*/ 64247 h 6858000"/>
              <a:gd name="connsiteX1234" fmla="*/ 4367067 w 6569477"/>
              <a:gd name="connsiteY1234" fmla="*/ 81121 h 6858000"/>
              <a:gd name="connsiteX1235" fmla="*/ 4375504 w 6569477"/>
              <a:gd name="connsiteY1235" fmla="*/ 89556 h 6858000"/>
              <a:gd name="connsiteX1236" fmla="*/ 4383940 w 6569477"/>
              <a:gd name="connsiteY1236" fmla="*/ 81120 h 6858000"/>
              <a:gd name="connsiteX1237" fmla="*/ 4434553 w 6569477"/>
              <a:gd name="connsiteY1237" fmla="*/ 131733 h 6858000"/>
              <a:gd name="connsiteX1238" fmla="*/ 4442990 w 6569477"/>
              <a:gd name="connsiteY1238" fmla="*/ 140168 h 6858000"/>
              <a:gd name="connsiteX1239" fmla="*/ 4451426 w 6569477"/>
              <a:gd name="connsiteY1239" fmla="*/ 140168 h 6858000"/>
              <a:gd name="connsiteX1240" fmla="*/ 4611704 w 6569477"/>
              <a:gd name="connsiteY1240" fmla="*/ 300447 h 6858000"/>
              <a:gd name="connsiteX1241" fmla="*/ 4620140 w 6569477"/>
              <a:gd name="connsiteY1241" fmla="*/ 325755 h 6858000"/>
              <a:gd name="connsiteX1242" fmla="*/ 4637011 w 6569477"/>
              <a:gd name="connsiteY1242" fmla="*/ 334188 h 6858000"/>
              <a:gd name="connsiteX1243" fmla="*/ 4755110 w 6569477"/>
              <a:gd name="connsiteY1243" fmla="*/ 477595 h 6858000"/>
              <a:gd name="connsiteX1244" fmla="*/ 4873211 w 6569477"/>
              <a:gd name="connsiteY1244" fmla="*/ 629438 h 6858000"/>
              <a:gd name="connsiteX1245" fmla="*/ 4881646 w 6569477"/>
              <a:gd name="connsiteY1245" fmla="*/ 654745 h 6858000"/>
              <a:gd name="connsiteX1246" fmla="*/ 4890082 w 6569477"/>
              <a:gd name="connsiteY1246" fmla="*/ 646309 h 6858000"/>
              <a:gd name="connsiteX1247" fmla="*/ 4949133 w 6569477"/>
              <a:gd name="connsiteY1247" fmla="*/ 739102 h 6858000"/>
              <a:gd name="connsiteX1248" fmla="*/ 4991312 w 6569477"/>
              <a:gd name="connsiteY1248" fmla="*/ 798150 h 6858000"/>
              <a:gd name="connsiteX1249" fmla="*/ 5058797 w 6569477"/>
              <a:gd name="connsiteY1249" fmla="*/ 899380 h 6858000"/>
              <a:gd name="connsiteX1250" fmla="*/ 5143155 w 6569477"/>
              <a:gd name="connsiteY1250" fmla="*/ 1034350 h 6858000"/>
              <a:gd name="connsiteX1251" fmla="*/ 5143154 w 6569477"/>
              <a:gd name="connsiteY1251" fmla="*/ 1051222 h 6858000"/>
              <a:gd name="connsiteX1252" fmla="*/ 5227512 w 6569477"/>
              <a:gd name="connsiteY1252" fmla="*/ 1203064 h 6858000"/>
              <a:gd name="connsiteX1253" fmla="*/ 5244383 w 6569477"/>
              <a:gd name="connsiteY1253" fmla="*/ 1219935 h 6858000"/>
              <a:gd name="connsiteX1254" fmla="*/ 5278126 w 6569477"/>
              <a:gd name="connsiteY1254" fmla="*/ 1295855 h 6858000"/>
              <a:gd name="connsiteX1255" fmla="*/ 5311869 w 6569477"/>
              <a:gd name="connsiteY1255" fmla="*/ 1338033 h 6858000"/>
              <a:gd name="connsiteX1256" fmla="*/ 5379354 w 6569477"/>
              <a:gd name="connsiteY1256" fmla="*/ 1523620 h 6858000"/>
              <a:gd name="connsiteX1257" fmla="*/ 5480584 w 6569477"/>
              <a:gd name="connsiteY1257" fmla="*/ 1768253 h 6858000"/>
              <a:gd name="connsiteX1258" fmla="*/ 5514328 w 6569477"/>
              <a:gd name="connsiteY1258" fmla="*/ 1835738 h 6858000"/>
              <a:gd name="connsiteX1259" fmla="*/ 5505890 w 6569477"/>
              <a:gd name="connsiteY1259" fmla="*/ 1827301 h 6858000"/>
              <a:gd name="connsiteX1260" fmla="*/ 5539634 w 6569477"/>
              <a:gd name="connsiteY1260" fmla="*/ 1920094 h 6858000"/>
              <a:gd name="connsiteX1261" fmla="*/ 5539634 w 6569477"/>
              <a:gd name="connsiteY1261" fmla="*/ 1945401 h 6858000"/>
              <a:gd name="connsiteX1262" fmla="*/ 5623989 w 6569477"/>
              <a:gd name="connsiteY1262" fmla="*/ 2215343 h 6858000"/>
              <a:gd name="connsiteX1263" fmla="*/ 5615554 w 6569477"/>
              <a:gd name="connsiteY1263" fmla="*/ 2215342 h 6858000"/>
              <a:gd name="connsiteX1264" fmla="*/ 5615555 w 6569477"/>
              <a:gd name="connsiteY1264" fmla="*/ 2223779 h 6858000"/>
              <a:gd name="connsiteX1265" fmla="*/ 5623988 w 6569477"/>
              <a:gd name="connsiteY1265" fmla="*/ 2232216 h 6858000"/>
              <a:gd name="connsiteX1266" fmla="*/ 5649298 w 6569477"/>
              <a:gd name="connsiteY1266" fmla="*/ 2325008 h 6858000"/>
              <a:gd name="connsiteX1267" fmla="*/ 5649298 w 6569477"/>
              <a:gd name="connsiteY1267" fmla="*/ 2333444 h 6858000"/>
              <a:gd name="connsiteX1268" fmla="*/ 5649298 w 6569477"/>
              <a:gd name="connsiteY1268" fmla="*/ 2341878 h 6858000"/>
              <a:gd name="connsiteX1269" fmla="*/ 5657733 w 6569477"/>
              <a:gd name="connsiteY1269" fmla="*/ 2341879 h 6858000"/>
              <a:gd name="connsiteX1270" fmla="*/ 5657733 w 6569477"/>
              <a:gd name="connsiteY1270" fmla="*/ 2333443 h 6858000"/>
              <a:gd name="connsiteX1271" fmla="*/ 5666169 w 6569477"/>
              <a:gd name="connsiteY1271" fmla="*/ 2367185 h 6858000"/>
              <a:gd name="connsiteX1272" fmla="*/ 5683040 w 6569477"/>
              <a:gd name="connsiteY1272" fmla="*/ 2367183 h 6858000"/>
              <a:gd name="connsiteX1273" fmla="*/ 5674605 w 6569477"/>
              <a:gd name="connsiteY1273" fmla="*/ 2341878 h 6858000"/>
              <a:gd name="connsiteX1274" fmla="*/ 5683040 w 6569477"/>
              <a:gd name="connsiteY1274" fmla="*/ 2341879 h 6858000"/>
              <a:gd name="connsiteX1275" fmla="*/ 5649298 w 6569477"/>
              <a:gd name="connsiteY1275" fmla="*/ 2274394 h 6858000"/>
              <a:gd name="connsiteX1276" fmla="*/ 5649298 w 6569477"/>
              <a:gd name="connsiteY1276" fmla="*/ 2257524 h 6858000"/>
              <a:gd name="connsiteX1277" fmla="*/ 5649298 w 6569477"/>
              <a:gd name="connsiteY1277" fmla="*/ 2249087 h 6858000"/>
              <a:gd name="connsiteX1278" fmla="*/ 5649297 w 6569477"/>
              <a:gd name="connsiteY1278" fmla="*/ 2240649 h 6858000"/>
              <a:gd name="connsiteX1279" fmla="*/ 5640860 w 6569477"/>
              <a:gd name="connsiteY1279" fmla="*/ 2240651 h 6858000"/>
              <a:gd name="connsiteX1280" fmla="*/ 5640862 w 6569477"/>
              <a:gd name="connsiteY1280" fmla="*/ 2223779 h 6858000"/>
              <a:gd name="connsiteX1281" fmla="*/ 5657734 w 6569477"/>
              <a:gd name="connsiteY1281" fmla="*/ 2232217 h 6858000"/>
              <a:gd name="connsiteX1282" fmla="*/ 5649298 w 6569477"/>
              <a:gd name="connsiteY1282" fmla="*/ 2206908 h 6858000"/>
              <a:gd name="connsiteX1283" fmla="*/ 5649298 w 6569477"/>
              <a:gd name="connsiteY1283" fmla="*/ 2198470 h 6858000"/>
              <a:gd name="connsiteX1284" fmla="*/ 5649297 w 6569477"/>
              <a:gd name="connsiteY1284" fmla="*/ 2190035 h 6858000"/>
              <a:gd name="connsiteX1285" fmla="*/ 5649298 w 6569477"/>
              <a:gd name="connsiteY1285" fmla="*/ 2181601 h 6858000"/>
              <a:gd name="connsiteX1286" fmla="*/ 5640859 w 6569477"/>
              <a:gd name="connsiteY1286" fmla="*/ 2147859 h 6858000"/>
              <a:gd name="connsiteX1287" fmla="*/ 5632426 w 6569477"/>
              <a:gd name="connsiteY1287" fmla="*/ 2139423 h 6858000"/>
              <a:gd name="connsiteX1288" fmla="*/ 5607121 w 6569477"/>
              <a:gd name="connsiteY1288" fmla="*/ 2055067 h 6858000"/>
              <a:gd name="connsiteX1289" fmla="*/ 5607118 w 6569477"/>
              <a:gd name="connsiteY1289" fmla="*/ 2038194 h 6858000"/>
              <a:gd name="connsiteX1290" fmla="*/ 5598684 w 6569477"/>
              <a:gd name="connsiteY1290" fmla="*/ 2038192 h 6858000"/>
              <a:gd name="connsiteX1291" fmla="*/ 5573377 w 6569477"/>
              <a:gd name="connsiteY1291" fmla="*/ 1962273 h 6858000"/>
              <a:gd name="connsiteX1292" fmla="*/ 5564941 w 6569477"/>
              <a:gd name="connsiteY1292" fmla="*/ 1962273 h 6858000"/>
              <a:gd name="connsiteX1293" fmla="*/ 5564941 w 6569477"/>
              <a:gd name="connsiteY1293" fmla="*/ 1953837 h 6858000"/>
              <a:gd name="connsiteX1294" fmla="*/ 5573376 w 6569477"/>
              <a:gd name="connsiteY1294" fmla="*/ 1953838 h 6858000"/>
              <a:gd name="connsiteX1295" fmla="*/ 5573377 w 6569477"/>
              <a:gd name="connsiteY1295" fmla="*/ 1945401 h 6858000"/>
              <a:gd name="connsiteX1296" fmla="*/ 5564941 w 6569477"/>
              <a:gd name="connsiteY1296" fmla="*/ 1936967 h 6858000"/>
              <a:gd name="connsiteX1297" fmla="*/ 5489019 w 6569477"/>
              <a:gd name="connsiteY1297" fmla="*/ 1700769 h 6858000"/>
              <a:gd name="connsiteX1298" fmla="*/ 5472148 w 6569477"/>
              <a:gd name="connsiteY1298" fmla="*/ 1633282 h 6858000"/>
              <a:gd name="connsiteX1299" fmla="*/ 5446841 w 6569477"/>
              <a:gd name="connsiteY1299" fmla="*/ 1591103 h 6858000"/>
              <a:gd name="connsiteX1300" fmla="*/ 5413098 w 6569477"/>
              <a:gd name="connsiteY1300" fmla="*/ 1523619 h 6858000"/>
              <a:gd name="connsiteX1301" fmla="*/ 5176900 w 6569477"/>
              <a:gd name="connsiteY1301" fmla="*/ 1034350 h 6858000"/>
              <a:gd name="connsiteX1302" fmla="*/ 5185333 w 6569477"/>
              <a:gd name="connsiteY1302" fmla="*/ 1017477 h 6858000"/>
              <a:gd name="connsiteX1303" fmla="*/ 5185335 w 6569477"/>
              <a:gd name="connsiteY1303" fmla="*/ 1025912 h 6858000"/>
              <a:gd name="connsiteX1304" fmla="*/ 5193769 w 6569477"/>
              <a:gd name="connsiteY1304" fmla="*/ 1025914 h 6858000"/>
              <a:gd name="connsiteX1305" fmla="*/ 5185332 w 6569477"/>
              <a:gd name="connsiteY1305" fmla="*/ 1009044 h 6858000"/>
              <a:gd name="connsiteX1306" fmla="*/ 5185332 w 6569477"/>
              <a:gd name="connsiteY1306" fmla="*/ 983737 h 6858000"/>
              <a:gd name="connsiteX1307" fmla="*/ 5151590 w 6569477"/>
              <a:gd name="connsiteY1307" fmla="*/ 958427 h 6858000"/>
              <a:gd name="connsiteX1308" fmla="*/ 5151589 w 6569477"/>
              <a:gd name="connsiteY1308" fmla="*/ 949995 h 6858000"/>
              <a:gd name="connsiteX1309" fmla="*/ 5143155 w 6569477"/>
              <a:gd name="connsiteY1309" fmla="*/ 941557 h 6858000"/>
              <a:gd name="connsiteX1310" fmla="*/ 5143155 w 6569477"/>
              <a:gd name="connsiteY1310" fmla="*/ 933122 h 6858000"/>
              <a:gd name="connsiteX1311" fmla="*/ 5134718 w 6569477"/>
              <a:gd name="connsiteY1311" fmla="*/ 933123 h 6858000"/>
              <a:gd name="connsiteX1312" fmla="*/ 5126283 w 6569477"/>
              <a:gd name="connsiteY1312" fmla="*/ 916250 h 6858000"/>
              <a:gd name="connsiteX1313" fmla="*/ 5109414 w 6569477"/>
              <a:gd name="connsiteY1313" fmla="*/ 874074 h 6858000"/>
              <a:gd name="connsiteX1314" fmla="*/ 5117847 w 6569477"/>
              <a:gd name="connsiteY1314" fmla="*/ 874073 h 6858000"/>
              <a:gd name="connsiteX1315" fmla="*/ 5126285 w 6569477"/>
              <a:gd name="connsiteY1315" fmla="*/ 882507 h 6858000"/>
              <a:gd name="connsiteX1316" fmla="*/ 5117848 w 6569477"/>
              <a:gd name="connsiteY1316" fmla="*/ 865636 h 6858000"/>
              <a:gd name="connsiteX1317" fmla="*/ 5109412 w 6569477"/>
              <a:gd name="connsiteY1317" fmla="*/ 857200 h 6858000"/>
              <a:gd name="connsiteX1318" fmla="*/ 5084104 w 6569477"/>
              <a:gd name="connsiteY1318" fmla="*/ 823460 h 6858000"/>
              <a:gd name="connsiteX1319" fmla="*/ 5084105 w 6569477"/>
              <a:gd name="connsiteY1319" fmla="*/ 815023 h 6858000"/>
              <a:gd name="connsiteX1320" fmla="*/ 5075670 w 6569477"/>
              <a:gd name="connsiteY1320" fmla="*/ 798150 h 6858000"/>
              <a:gd name="connsiteX1321" fmla="*/ 5067233 w 6569477"/>
              <a:gd name="connsiteY1321" fmla="*/ 798150 h 6858000"/>
              <a:gd name="connsiteX1322" fmla="*/ 5067232 w 6569477"/>
              <a:gd name="connsiteY1322" fmla="*/ 806587 h 6858000"/>
              <a:gd name="connsiteX1323" fmla="*/ 5058798 w 6569477"/>
              <a:gd name="connsiteY1323" fmla="*/ 781279 h 6858000"/>
              <a:gd name="connsiteX1324" fmla="*/ 5041925 w 6569477"/>
              <a:gd name="connsiteY1324" fmla="*/ 781279 h 6858000"/>
              <a:gd name="connsiteX1325" fmla="*/ 5041926 w 6569477"/>
              <a:gd name="connsiteY1325" fmla="*/ 764409 h 6858000"/>
              <a:gd name="connsiteX1326" fmla="*/ 5033489 w 6569477"/>
              <a:gd name="connsiteY1326" fmla="*/ 755973 h 6858000"/>
              <a:gd name="connsiteX1327" fmla="*/ 5033489 w 6569477"/>
              <a:gd name="connsiteY1327" fmla="*/ 747536 h 6858000"/>
              <a:gd name="connsiteX1328" fmla="*/ 5025055 w 6569477"/>
              <a:gd name="connsiteY1328" fmla="*/ 747536 h 6858000"/>
              <a:gd name="connsiteX1329" fmla="*/ 5025055 w 6569477"/>
              <a:gd name="connsiteY1329" fmla="*/ 755973 h 6858000"/>
              <a:gd name="connsiteX1330" fmla="*/ 4957570 w 6569477"/>
              <a:gd name="connsiteY1330" fmla="*/ 663182 h 6858000"/>
              <a:gd name="connsiteX1331" fmla="*/ 4949133 w 6569477"/>
              <a:gd name="connsiteY1331" fmla="*/ 646309 h 6858000"/>
              <a:gd name="connsiteX1332" fmla="*/ 4932264 w 6569477"/>
              <a:gd name="connsiteY1332" fmla="*/ 637873 h 6858000"/>
              <a:gd name="connsiteX1333" fmla="*/ 4932262 w 6569477"/>
              <a:gd name="connsiteY1333" fmla="*/ 644497 h 6858000"/>
              <a:gd name="connsiteX1334" fmla="*/ 4910645 w 6569477"/>
              <a:gd name="connsiteY1334" fmla="*/ 618234 h 6858000"/>
              <a:gd name="connsiteX1335" fmla="*/ 4839468 w 6569477"/>
              <a:gd name="connsiteY1335" fmla="*/ 519774 h 6858000"/>
              <a:gd name="connsiteX1336" fmla="*/ 4797289 w 6569477"/>
              <a:gd name="connsiteY1336" fmla="*/ 494466 h 6858000"/>
              <a:gd name="connsiteX1337" fmla="*/ 4797289 w 6569477"/>
              <a:gd name="connsiteY1337" fmla="*/ 469162 h 6858000"/>
              <a:gd name="connsiteX1338" fmla="*/ 4755109 w 6569477"/>
              <a:gd name="connsiteY1338" fmla="*/ 418545 h 6858000"/>
              <a:gd name="connsiteX1339" fmla="*/ 4721368 w 6569477"/>
              <a:gd name="connsiteY1339" fmla="*/ 401675 h 6858000"/>
              <a:gd name="connsiteX1340" fmla="*/ 4696060 w 6569477"/>
              <a:gd name="connsiteY1340" fmla="*/ 359495 h 6858000"/>
              <a:gd name="connsiteX1341" fmla="*/ 4704496 w 6569477"/>
              <a:gd name="connsiteY1341" fmla="*/ 359495 h 6858000"/>
              <a:gd name="connsiteX1342" fmla="*/ 4721369 w 6569477"/>
              <a:gd name="connsiteY1342" fmla="*/ 367932 h 6858000"/>
              <a:gd name="connsiteX1343" fmla="*/ 4712933 w 6569477"/>
              <a:gd name="connsiteY1343" fmla="*/ 351061 h 6858000"/>
              <a:gd name="connsiteX1344" fmla="*/ 4704497 w 6569477"/>
              <a:gd name="connsiteY1344" fmla="*/ 342625 h 6858000"/>
              <a:gd name="connsiteX1345" fmla="*/ 4729804 w 6569477"/>
              <a:gd name="connsiteY1345" fmla="*/ 359495 h 6858000"/>
              <a:gd name="connsiteX1346" fmla="*/ 4696060 w 6569477"/>
              <a:gd name="connsiteY1346" fmla="*/ 325754 h 6858000"/>
              <a:gd name="connsiteX1347" fmla="*/ 4687626 w 6569477"/>
              <a:gd name="connsiteY1347" fmla="*/ 317318 h 6858000"/>
              <a:gd name="connsiteX1348" fmla="*/ 4662317 w 6569477"/>
              <a:gd name="connsiteY1348" fmla="*/ 300447 h 6858000"/>
              <a:gd name="connsiteX1349" fmla="*/ 4670754 w 6569477"/>
              <a:gd name="connsiteY1349" fmla="*/ 317320 h 6858000"/>
              <a:gd name="connsiteX1350" fmla="*/ 4670753 w 6569477"/>
              <a:gd name="connsiteY1350" fmla="*/ 325755 h 6858000"/>
              <a:gd name="connsiteX1351" fmla="*/ 4645447 w 6569477"/>
              <a:gd name="connsiteY1351" fmla="*/ 300448 h 6858000"/>
              <a:gd name="connsiteX1352" fmla="*/ 4653882 w 6569477"/>
              <a:gd name="connsiteY1352" fmla="*/ 334188 h 6858000"/>
              <a:gd name="connsiteX1353" fmla="*/ 4620140 w 6569477"/>
              <a:gd name="connsiteY1353" fmla="*/ 275141 h 6858000"/>
              <a:gd name="connsiteX1354" fmla="*/ 4628578 w 6569477"/>
              <a:gd name="connsiteY1354" fmla="*/ 283575 h 6858000"/>
              <a:gd name="connsiteX1355" fmla="*/ 4645446 w 6569477"/>
              <a:gd name="connsiteY1355" fmla="*/ 283575 h 6858000"/>
              <a:gd name="connsiteX1356" fmla="*/ 4628576 w 6569477"/>
              <a:gd name="connsiteY1356" fmla="*/ 266706 h 6858000"/>
              <a:gd name="connsiteX1357" fmla="*/ 4628576 w 6569477"/>
              <a:gd name="connsiteY1357" fmla="*/ 258268 h 6858000"/>
              <a:gd name="connsiteX1358" fmla="*/ 4628578 w 6569477"/>
              <a:gd name="connsiteY1358" fmla="*/ 249831 h 6858000"/>
              <a:gd name="connsiteX1359" fmla="*/ 4637010 w 6569477"/>
              <a:gd name="connsiteY1359" fmla="*/ 249831 h 6858000"/>
              <a:gd name="connsiteX1360" fmla="*/ 4620140 w 6569477"/>
              <a:gd name="connsiteY1360" fmla="*/ 241397 h 6858000"/>
              <a:gd name="connsiteX1361" fmla="*/ 4611704 w 6569477"/>
              <a:gd name="connsiteY1361" fmla="*/ 232961 h 6858000"/>
              <a:gd name="connsiteX1362" fmla="*/ 4594835 w 6569477"/>
              <a:gd name="connsiteY1362" fmla="*/ 199218 h 6858000"/>
              <a:gd name="connsiteX1363" fmla="*/ 4603267 w 6569477"/>
              <a:gd name="connsiteY1363" fmla="*/ 207654 h 6858000"/>
              <a:gd name="connsiteX1364" fmla="*/ 4620140 w 6569477"/>
              <a:gd name="connsiteY1364" fmla="*/ 216090 h 6858000"/>
              <a:gd name="connsiteX1365" fmla="*/ 4603267 w 6569477"/>
              <a:gd name="connsiteY1365" fmla="*/ 190783 h 6858000"/>
              <a:gd name="connsiteX1366" fmla="*/ 4594832 w 6569477"/>
              <a:gd name="connsiteY1366" fmla="*/ 182347 h 6858000"/>
              <a:gd name="connsiteX1367" fmla="*/ 4586397 w 6569477"/>
              <a:gd name="connsiteY1367" fmla="*/ 173911 h 6858000"/>
              <a:gd name="connsiteX1368" fmla="*/ 4569526 w 6569477"/>
              <a:gd name="connsiteY1368" fmla="*/ 173913 h 6858000"/>
              <a:gd name="connsiteX1369" fmla="*/ 4577960 w 6569477"/>
              <a:gd name="connsiteY1369" fmla="*/ 190784 h 6858000"/>
              <a:gd name="connsiteX1370" fmla="*/ 4586396 w 6569477"/>
              <a:gd name="connsiteY1370" fmla="*/ 190783 h 6858000"/>
              <a:gd name="connsiteX1371" fmla="*/ 4594835 w 6569477"/>
              <a:gd name="connsiteY1371" fmla="*/ 199218 h 6858000"/>
              <a:gd name="connsiteX1372" fmla="*/ 4603267 w 6569477"/>
              <a:gd name="connsiteY1372" fmla="*/ 232961 h 6858000"/>
              <a:gd name="connsiteX1373" fmla="*/ 4594833 w 6569477"/>
              <a:gd name="connsiteY1373" fmla="*/ 224525 h 6858000"/>
              <a:gd name="connsiteX1374" fmla="*/ 4594835 w 6569477"/>
              <a:gd name="connsiteY1374" fmla="*/ 232961 h 6858000"/>
              <a:gd name="connsiteX1375" fmla="*/ 4594833 w 6569477"/>
              <a:gd name="connsiteY1375" fmla="*/ 241395 h 6858000"/>
              <a:gd name="connsiteX1376" fmla="*/ 4603266 w 6569477"/>
              <a:gd name="connsiteY1376" fmla="*/ 241396 h 6858000"/>
              <a:gd name="connsiteX1377" fmla="*/ 4611704 w 6569477"/>
              <a:gd name="connsiteY1377" fmla="*/ 249833 h 6858000"/>
              <a:gd name="connsiteX1378" fmla="*/ 4603267 w 6569477"/>
              <a:gd name="connsiteY1378" fmla="*/ 249831 h 6858000"/>
              <a:gd name="connsiteX1379" fmla="*/ 4611704 w 6569477"/>
              <a:gd name="connsiteY1379" fmla="*/ 258268 h 6858000"/>
              <a:gd name="connsiteX1380" fmla="*/ 4611703 w 6569477"/>
              <a:gd name="connsiteY1380" fmla="*/ 266704 h 6858000"/>
              <a:gd name="connsiteX1381" fmla="*/ 4552654 w 6569477"/>
              <a:gd name="connsiteY1381" fmla="*/ 207654 h 6858000"/>
              <a:gd name="connsiteX1382" fmla="*/ 4561090 w 6569477"/>
              <a:gd name="connsiteY1382" fmla="*/ 207654 h 6858000"/>
              <a:gd name="connsiteX1383" fmla="*/ 4569525 w 6569477"/>
              <a:gd name="connsiteY1383" fmla="*/ 207654 h 6858000"/>
              <a:gd name="connsiteX1384" fmla="*/ 4561090 w 6569477"/>
              <a:gd name="connsiteY1384" fmla="*/ 199218 h 6858000"/>
              <a:gd name="connsiteX1385" fmla="*/ 4552654 w 6569477"/>
              <a:gd name="connsiteY1385" fmla="*/ 199219 h 6858000"/>
              <a:gd name="connsiteX1386" fmla="*/ 4544217 w 6569477"/>
              <a:gd name="connsiteY1386" fmla="*/ 190783 h 6858000"/>
              <a:gd name="connsiteX1387" fmla="*/ 4527347 w 6569477"/>
              <a:gd name="connsiteY1387" fmla="*/ 157040 h 6858000"/>
              <a:gd name="connsiteX1388" fmla="*/ 4527346 w 6569477"/>
              <a:gd name="connsiteY1388" fmla="*/ 148604 h 6858000"/>
              <a:gd name="connsiteX1389" fmla="*/ 4518910 w 6569477"/>
              <a:gd name="connsiteY1389" fmla="*/ 140168 h 6858000"/>
              <a:gd name="connsiteX1390" fmla="*/ 4510474 w 6569477"/>
              <a:gd name="connsiteY1390" fmla="*/ 140168 h 6858000"/>
              <a:gd name="connsiteX1391" fmla="*/ 4510474 w 6569477"/>
              <a:gd name="connsiteY1391" fmla="*/ 148604 h 6858000"/>
              <a:gd name="connsiteX1392" fmla="*/ 4476732 w 6569477"/>
              <a:gd name="connsiteY1392" fmla="*/ 106427 h 6858000"/>
              <a:gd name="connsiteX1393" fmla="*/ 4468297 w 6569477"/>
              <a:gd name="connsiteY1393" fmla="*/ 97990 h 6858000"/>
              <a:gd name="connsiteX1394" fmla="*/ 4459861 w 6569477"/>
              <a:gd name="connsiteY1394" fmla="*/ 97990 h 6858000"/>
              <a:gd name="connsiteX1395" fmla="*/ 4459861 w 6569477"/>
              <a:gd name="connsiteY1395" fmla="*/ 106428 h 6858000"/>
              <a:gd name="connsiteX1396" fmla="*/ 4426117 w 6569477"/>
              <a:gd name="connsiteY1396" fmla="*/ 89554 h 6858000"/>
              <a:gd name="connsiteX1397" fmla="*/ 4388156 w 6569477"/>
              <a:gd name="connsiteY1397" fmla="*/ 29450 h 6858000"/>
              <a:gd name="connsiteX1398" fmla="*/ 4360109 w 6569477"/>
              <a:gd name="connsiteY1398" fmla="*/ 0 h 6858000"/>
              <a:gd name="connsiteX1399" fmla="*/ 4638592 w 6569477"/>
              <a:gd name="connsiteY1399" fmla="*/ 0 h 6858000"/>
              <a:gd name="connsiteX1400" fmla="*/ 4699158 w 6569477"/>
              <a:gd name="connsiteY1400" fmla="*/ 62995 h 6858000"/>
              <a:gd name="connsiteX1401" fmla="*/ 5404662 w 6569477"/>
              <a:gd name="connsiteY1401" fmla="*/ 1051221 h 6858000"/>
              <a:gd name="connsiteX1402" fmla="*/ 5938418 w 6569477"/>
              <a:gd name="connsiteY1402" fmla="*/ 2935851 h 6858000"/>
              <a:gd name="connsiteX1403" fmla="*/ 5947253 w 6569477"/>
              <a:gd name="connsiteY1403" fmla="*/ 3112842 h 6858000"/>
              <a:gd name="connsiteX1404" fmla="*/ 5951125 w 6569477"/>
              <a:gd name="connsiteY1404" fmla="*/ 3133338 h 6858000"/>
              <a:gd name="connsiteX1405" fmla="*/ 5950868 w 6569477"/>
              <a:gd name="connsiteY1405" fmla="*/ 3126941 h 6858000"/>
              <a:gd name="connsiteX1406" fmla="*/ 5953938 w 6569477"/>
              <a:gd name="connsiteY1406" fmla="*/ 3123616 h 6858000"/>
              <a:gd name="connsiteX1407" fmla="*/ 5954453 w 6569477"/>
              <a:gd name="connsiteY1407" fmla="*/ 3136408 h 6858000"/>
              <a:gd name="connsiteX1408" fmla="*/ 5957779 w 6569477"/>
              <a:gd name="connsiteY1408" fmla="*/ 3139480 h 6858000"/>
              <a:gd name="connsiteX1409" fmla="*/ 5954710 w 6569477"/>
              <a:gd name="connsiteY1409" fmla="*/ 3142804 h 6858000"/>
              <a:gd name="connsiteX1410" fmla="*/ 5960116 w 6569477"/>
              <a:gd name="connsiteY1410" fmla="*/ 3277128 h 6858000"/>
              <a:gd name="connsiteX1411" fmla="*/ 5972174 w 6569477"/>
              <a:gd name="connsiteY1411" fmla="*/ 3417593 h 6858000"/>
              <a:gd name="connsiteX1412" fmla="*/ 5962709 w 6569477"/>
              <a:gd name="connsiteY1412" fmla="*/ 3421173 h 6858000"/>
              <a:gd name="connsiteX1413" fmla="*/ 5968094 w 6569477"/>
              <a:gd name="connsiteY1413" fmla="*/ 3475415 h 6858000"/>
              <a:gd name="connsiteX1414" fmla="*/ 5964787 w 6569477"/>
              <a:gd name="connsiteY1414" fmla="*/ 3552426 h 6858000"/>
              <a:gd name="connsiteX1415" fmla="*/ 5951498 w 6569477"/>
              <a:gd name="connsiteY1415" fmla="*/ 3620225 h 6858000"/>
              <a:gd name="connsiteX1416" fmla="*/ 5941518 w 6569477"/>
              <a:gd name="connsiteY1416" fmla="*/ 3611013 h 6858000"/>
              <a:gd name="connsiteX1417" fmla="*/ 5933358 w 6569477"/>
              <a:gd name="connsiteY1417" fmla="*/ 3726657 h 6858000"/>
              <a:gd name="connsiteX1418" fmla="*/ 5932401 w 6569477"/>
              <a:gd name="connsiteY1418" fmla="*/ 3750159 h 6858000"/>
              <a:gd name="connsiteX1419" fmla="*/ 5936112 w 6569477"/>
              <a:gd name="connsiteY1419" fmla="*/ 3742197 h 6858000"/>
              <a:gd name="connsiteX1420" fmla="*/ 5931041 w 6569477"/>
              <a:gd name="connsiteY1420" fmla="*/ 3783572 h 6858000"/>
              <a:gd name="connsiteX1421" fmla="*/ 5930942 w 6569477"/>
              <a:gd name="connsiteY1421" fmla="*/ 3786013 h 6858000"/>
              <a:gd name="connsiteX1422" fmla="*/ 5930199 w 6569477"/>
              <a:gd name="connsiteY1422" fmla="*/ 3790443 h 6858000"/>
              <a:gd name="connsiteX1423" fmla="*/ 5909750 w 6569477"/>
              <a:gd name="connsiteY1423" fmla="*/ 3957308 h 6858000"/>
              <a:gd name="connsiteX1424" fmla="*/ 5877062 w 6569477"/>
              <a:gd name="connsiteY1424" fmla="*/ 4172416 h 6858000"/>
              <a:gd name="connsiteX1425" fmla="*/ 5868625 w 6569477"/>
              <a:gd name="connsiteY1425" fmla="*/ 4214595 h 6858000"/>
              <a:gd name="connsiteX1426" fmla="*/ 5609277 w 6569477"/>
              <a:gd name="connsiteY1426" fmla="*/ 5137233 h 6858000"/>
              <a:gd name="connsiteX1427" fmla="*/ 5491924 w 6569477"/>
              <a:gd name="connsiteY1427" fmla="*/ 5411666 h 6858000"/>
              <a:gd name="connsiteX1428" fmla="*/ 5491547 w 6569477"/>
              <a:gd name="connsiteY1428" fmla="*/ 5414872 h 6858000"/>
              <a:gd name="connsiteX1429" fmla="*/ 5487221 w 6569477"/>
              <a:gd name="connsiteY1429" fmla="*/ 5422780 h 6858000"/>
              <a:gd name="connsiteX1430" fmla="*/ 5489486 w 6569477"/>
              <a:gd name="connsiteY1430" fmla="*/ 5427576 h 6858000"/>
              <a:gd name="connsiteX1431" fmla="*/ 5484693 w 6569477"/>
              <a:gd name="connsiteY1431" fmla="*/ 5429840 h 6858000"/>
              <a:gd name="connsiteX1432" fmla="*/ 5431604 w 6569477"/>
              <a:gd name="connsiteY1432" fmla="*/ 5578103 h 6858000"/>
              <a:gd name="connsiteX1433" fmla="*/ 5383045 w 6569477"/>
              <a:gd name="connsiteY1433" fmla="*/ 5735954 h 6858000"/>
              <a:gd name="connsiteX1434" fmla="*/ 5371193 w 6569477"/>
              <a:gd name="connsiteY1434" fmla="*/ 5735689 h 6858000"/>
              <a:gd name="connsiteX1435" fmla="*/ 5353234 w 6569477"/>
              <a:gd name="connsiteY1435" fmla="*/ 5796964 h 6858000"/>
              <a:gd name="connsiteX1436" fmla="*/ 5315838 w 6569477"/>
              <a:gd name="connsiteY1436" fmla="*/ 5879154 h 6858000"/>
              <a:gd name="connsiteX1437" fmla="*/ 5271646 w 6569477"/>
              <a:gd name="connsiteY1437" fmla="*/ 5946958 h 6858000"/>
              <a:gd name="connsiteX1438" fmla="*/ 5264849 w 6569477"/>
              <a:gd name="connsiteY1438" fmla="*/ 5932571 h 6858000"/>
              <a:gd name="connsiteX1439" fmla="*/ 5205226 w 6569477"/>
              <a:gd name="connsiteY1439" fmla="*/ 6054591 h 6858000"/>
              <a:gd name="connsiteX1440" fmla="*/ 5133488 w 6569477"/>
              <a:gd name="connsiteY1440" fmla="*/ 6188200 h 6858000"/>
              <a:gd name="connsiteX1441" fmla="*/ 5117105 w 6569477"/>
              <a:gd name="connsiteY1441" fmla="*/ 6178342 h 6858000"/>
              <a:gd name="connsiteX1442" fmla="*/ 5104989 w 6569477"/>
              <a:gd name="connsiteY1442" fmla="*/ 6189932 h 6858000"/>
              <a:gd name="connsiteX1443" fmla="*/ 5105252 w 6569477"/>
              <a:gd name="connsiteY1443" fmla="*/ 6178076 h 6858000"/>
              <a:gd name="connsiteX1444" fmla="*/ 5107780 w 6569477"/>
              <a:gd name="connsiteY1444" fmla="*/ 6171017 h 6858000"/>
              <a:gd name="connsiteX1445" fmla="*/ 5110570 w 6569477"/>
              <a:gd name="connsiteY1445" fmla="*/ 6152101 h 6858000"/>
              <a:gd name="connsiteX1446" fmla="*/ 5117630 w 6569477"/>
              <a:gd name="connsiteY1446" fmla="*/ 6154631 h 6858000"/>
              <a:gd name="connsiteX1447" fmla="*/ 5124951 w 6569477"/>
              <a:gd name="connsiteY1447" fmla="*/ 6145306 h 6858000"/>
              <a:gd name="connsiteX1448" fmla="*/ 5124689 w 6569477"/>
              <a:gd name="connsiteY1448" fmla="*/ 6157162 h 6858000"/>
              <a:gd name="connsiteX1449" fmla="*/ 5122160 w 6569477"/>
              <a:gd name="connsiteY1449" fmla="*/ 6164222 h 6858000"/>
              <a:gd name="connsiteX1450" fmla="*/ 5161821 w 6569477"/>
              <a:gd name="connsiteY1450" fmla="*/ 6086827 h 6858000"/>
              <a:gd name="connsiteX1451" fmla="*/ 5223710 w 6569477"/>
              <a:gd name="connsiteY1451" fmla="*/ 5969604 h 6858000"/>
              <a:gd name="connsiteX1452" fmla="*/ 5255262 w 6569477"/>
              <a:gd name="connsiteY1452" fmla="*/ 5937100 h 6858000"/>
              <a:gd name="connsiteX1453" fmla="*/ 5265899 w 6569477"/>
              <a:gd name="connsiteY1453" fmla="*/ 5885149 h 6858000"/>
              <a:gd name="connsiteX1454" fmla="*/ 5310355 w 6569477"/>
              <a:gd name="connsiteY1454" fmla="*/ 5805490 h 6858000"/>
              <a:gd name="connsiteX1455" fmla="*/ 5342957 w 6569477"/>
              <a:gd name="connsiteY1455" fmla="*/ 5725565 h 6858000"/>
              <a:gd name="connsiteX1456" fmla="*/ 5359603 w 6569477"/>
              <a:gd name="connsiteY1456" fmla="*/ 5723566 h 6858000"/>
              <a:gd name="connsiteX1457" fmla="*/ 5405162 w 6569477"/>
              <a:gd name="connsiteY1457" fmla="*/ 5607458 h 6858000"/>
              <a:gd name="connsiteX1458" fmla="*/ 5419834 w 6569477"/>
              <a:gd name="connsiteY1458" fmla="*/ 5556614 h 6858000"/>
              <a:gd name="connsiteX1459" fmla="*/ 5343783 w 6569477"/>
              <a:gd name="connsiteY1459" fmla="*/ 5707015 h 6858000"/>
              <a:gd name="connsiteX1460" fmla="*/ 4588841 w 6569477"/>
              <a:gd name="connsiteY1460" fmla="*/ 6742552 h 6858000"/>
              <a:gd name="connsiteX1461" fmla="*/ 4469515 w 6569477"/>
              <a:gd name="connsiteY1461" fmla="*/ 6858000 h 6858000"/>
              <a:gd name="connsiteX1462" fmla="*/ 4102414 w 6569477"/>
              <a:gd name="connsiteY1462" fmla="*/ 6858000 h 6858000"/>
              <a:gd name="connsiteX1463" fmla="*/ 4156175 w 6569477"/>
              <a:gd name="connsiteY1463" fmla="*/ 6787476 h 6858000"/>
              <a:gd name="connsiteX1464" fmla="*/ 4333324 w 6569477"/>
              <a:gd name="connsiteY1464" fmla="*/ 6525971 h 6858000"/>
              <a:gd name="connsiteX1465" fmla="*/ 4350197 w 6569477"/>
              <a:gd name="connsiteY1465" fmla="*/ 6551277 h 6858000"/>
              <a:gd name="connsiteX1466" fmla="*/ 4451424 w 6569477"/>
              <a:gd name="connsiteY1466" fmla="*/ 6365693 h 6858000"/>
              <a:gd name="connsiteX1467" fmla="*/ 4527346 w 6569477"/>
              <a:gd name="connsiteY1467" fmla="*/ 6225714 h 6858000"/>
              <a:gd name="connsiteX1468" fmla="*/ 4556321 w 6569477"/>
              <a:gd name="connsiteY1468" fmla="*/ 6179312 h 6858000"/>
              <a:gd name="connsiteX1469" fmla="*/ 4561089 w 6569477"/>
              <a:gd name="connsiteY1469" fmla="*/ 6180105 h 6858000"/>
              <a:gd name="connsiteX1470" fmla="*/ 4577961 w 6569477"/>
              <a:gd name="connsiteY1470" fmla="*/ 6171673 h 6858000"/>
              <a:gd name="connsiteX1471" fmla="*/ 4586396 w 6569477"/>
              <a:gd name="connsiteY1471" fmla="*/ 6171671 h 6858000"/>
              <a:gd name="connsiteX1472" fmla="*/ 4603267 w 6569477"/>
              <a:gd name="connsiteY1472" fmla="*/ 6129493 h 6858000"/>
              <a:gd name="connsiteX1473" fmla="*/ 4620139 w 6569477"/>
              <a:gd name="connsiteY1473" fmla="*/ 6112623 h 6858000"/>
              <a:gd name="connsiteX1474" fmla="*/ 4620140 w 6569477"/>
              <a:gd name="connsiteY1474" fmla="*/ 6104185 h 6858000"/>
              <a:gd name="connsiteX1475" fmla="*/ 4611704 w 6569477"/>
              <a:gd name="connsiteY1475" fmla="*/ 6104186 h 6858000"/>
              <a:gd name="connsiteX1476" fmla="*/ 4645446 w 6569477"/>
              <a:gd name="connsiteY1476" fmla="*/ 6049356 h 6858000"/>
              <a:gd name="connsiteX1477" fmla="*/ 4658579 w 6569477"/>
              <a:gd name="connsiteY1477" fmla="*/ 6024607 h 6858000"/>
              <a:gd name="connsiteX1478" fmla="*/ 4657191 w 6569477"/>
              <a:gd name="connsiteY1478" fmla="*/ 6022823 h 6858000"/>
              <a:gd name="connsiteX1479" fmla="*/ 4637720 w 6569477"/>
              <a:gd name="connsiteY1479" fmla="*/ 6031225 h 6858000"/>
              <a:gd name="connsiteX1480" fmla="*/ 4625218 w 6569477"/>
              <a:gd name="connsiteY1480" fmla="*/ 6042395 h 6858000"/>
              <a:gd name="connsiteX1481" fmla="*/ 4625358 w 6569477"/>
              <a:gd name="connsiteY1481" fmla="*/ 6039920 h 6858000"/>
              <a:gd name="connsiteX1482" fmla="*/ 4603267 w 6569477"/>
              <a:gd name="connsiteY1482" fmla="*/ 6062007 h 6858000"/>
              <a:gd name="connsiteX1483" fmla="*/ 4620139 w 6569477"/>
              <a:gd name="connsiteY1483" fmla="*/ 6036700 h 6858000"/>
              <a:gd name="connsiteX1484" fmla="*/ 4502039 w 6569477"/>
              <a:gd name="connsiteY1484" fmla="*/ 6188543 h 6858000"/>
              <a:gd name="connsiteX1485" fmla="*/ 4383940 w 6569477"/>
              <a:gd name="connsiteY1485" fmla="*/ 6357257 h 6858000"/>
              <a:gd name="connsiteX1486" fmla="*/ 4367067 w 6569477"/>
              <a:gd name="connsiteY1486" fmla="*/ 6357256 h 6858000"/>
              <a:gd name="connsiteX1487" fmla="*/ 4240530 w 6569477"/>
              <a:gd name="connsiteY1487" fmla="*/ 6492227 h 6858000"/>
              <a:gd name="connsiteX1488" fmla="*/ 4189918 w 6569477"/>
              <a:gd name="connsiteY1488" fmla="*/ 6542842 h 6858000"/>
              <a:gd name="connsiteX1489" fmla="*/ 4173045 w 6569477"/>
              <a:gd name="connsiteY1489" fmla="*/ 6568148 h 6858000"/>
              <a:gd name="connsiteX1490" fmla="*/ 4130868 w 6569477"/>
              <a:gd name="connsiteY1490" fmla="*/ 6601891 h 6858000"/>
              <a:gd name="connsiteX1491" fmla="*/ 4054944 w 6569477"/>
              <a:gd name="connsiteY1491" fmla="*/ 6686246 h 6858000"/>
              <a:gd name="connsiteX1492" fmla="*/ 3979024 w 6569477"/>
              <a:gd name="connsiteY1492" fmla="*/ 6762169 h 6858000"/>
              <a:gd name="connsiteX1493" fmla="*/ 3916151 w 6569477"/>
              <a:gd name="connsiteY1493" fmla="*/ 6823459 h 6858000"/>
              <a:gd name="connsiteX1494" fmla="*/ 3874750 w 6569477"/>
              <a:gd name="connsiteY1494" fmla="*/ 6858000 h 6858000"/>
              <a:gd name="connsiteX1495" fmla="*/ 3809992 w 6569477"/>
              <a:gd name="connsiteY1495" fmla="*/ 6858000 h 6858000"/>
              <a:gd name="connsiteX1496" fmla="*/ 3835617 w 6569477"/>
              <a:gd name="connsiteY1496" fmla="*/ 6838089 h 6858000"/>
              <a:gd name="connsiteX1497" fmla="*/ 4139304 w 6569477"/>
              <a:gd name="connsiteY1497" fmla="*/ 6576584 h 6858000"/>
              <a:gd name="connsiteX1498" fmla="*/ 4046510 w 6569477"/>
              <a:gd name="connsiteY1498" fmla="*/ 6652505 h 6858000"/>
              <a:gd name="connsiteX1499" fmla="*/ 4021202 w 6569477"/>
              <a:gd name="connsiteY1499" fmla="*/ 6660941 h 6858000"/>
              <a:gd name="connsiteX1500" fmla="*/ 3810311 w 6569477"/>
              <a:gd name="connsiteY1500" fmla="*/ 6829655 h 6858000"/>
              <a:gd name="connsiteX1501" fmla="*/ 3774445 w 6569477"/>
              <a:gd name="connsiteY1501" fmla="*/ 6858000 h 6858000"/>
              <a:gd name="connsiteX1502" fmla="*/ 3720522 w 6569477"/>
              <a:gd name="connsiteY1502" fmla="*/ 6858000 h 6858000"/>
              <a:gd name="connsiteX1503" fmla="*/ 3734388 w 6569477"/>
              <a:gd name="connsiteY1503" fmla="*/ 6846525 h 6858000"/>
              <a:gd name="connsiteX1504" fmla="*/ 3768132 w 6569477"/>
              <a:gd name="connsiteY1504" fmla="*/ 6821217 h 6858000"/>
              <a:gd name="connsiteX1505" fmla="*/ 3869358 w 6569477"/>
              <a:gd name="connsiteY1505" fmla="*/ 6745298 h 6858000"/>
              <a:gd name="connsiteX1506" fmla="*/ 3911538 w 6569477"/>
              <a:gd name="connsiteY1506" fmla="*/ 6711555 h 6858000"/>
              <a:gd name="connsiteX1507" fmla="*/ 3919975 w 6569477"/>
              <a:gd name="connsiteY1507" fmla="*/ 6711555 h 6858000"/>
              <a:gd name="connsiteX1508" fmla="*/ 3928411 w 6569477"/>
              <a:gd name="connsiteY1508" fmla="*/ 6703118 h 6858000"/>
              <a:gd name="connsiteX1509" fmla="*/ 3928411 w 6569477"/>
              <a:gd name="connsiteY1509" fmla="*/ 6694684 h 6858000"/>
              <a:gd name="connsiteX1510" fmla="*/ 3936845 w 6569477"/>
              <a:gd name="connsiteY1510" fmla="*/ 6694684 h 6858000"/>
              <a:gd name="connsiteX1511" fmla="*/ 4097124 w 6569477"/>
              <a:gd name="connsiteY1511" fmla="*/ 6551277 h 6858000"/>
              <a:gd name="connsiteX1512" fmla="*/ 4113995 w 6569477"/>
              <a:gd name="connsiteY1512" fmla="*/ 6542841 h 6858000"/>
              <a:gd name="connsiteX1513" fmla="*/ 4122431 w 6569477"/>
              <a:gd name="connsiteY1513" fmla="*/ 6542841 h 6858000"/>
              <a:gd name="connsiteX1514" fmla="*/ 4130869 w 6569477"/>
              <a:gd name="connsiteY1514" fmla="*/ 6534407 h 6858000"/>
              <a:gd name="connsiteX1515" fmla="*/ 4130868 w 6569477"/>
              <a:gd name="connsiteY1515" fmla="*/ 6525971 h 6858000"/>
              <a:gd name="connsiteX1516" fmla="*/ 4189919 w 6569477"/>
              <a:gd name="connsiteY1516" fmla="*/ 6458484 h 6858000"/>
              <a:gd name="connsiteX1517" fmla="*/ 4198354 w 6569477"/>
              <a:gd name="connsiteY1517" fmla="*/ 6450050 h 6858000"/>
              <a:gd name="connsiteX1518" fmla="*/ 4206790 w 6569477"/>
              <a:gd name="connsiteY1518" fmla="*/ 6433178 h 6858000"/>
              <a:gd name="connsiteX1519" fmla="*/ 4190270 w 6569477"/>
              <a:gd name="connsiteY1519" fmla="*/ 6433178 h 6858000"/>
              <a:gd name="connsiteX1520" fmla="*/ 4207843 w 6569477"/>
              <a:gd name="connsiteY1520" fmla="*/ 6416307 h 6858000"/>
              <a:gd name="connsiteX1521" fmla="*/ 4215199 w 6569477"/>
              <a:gd name="connsiteY1521" fmla="*/ 6391088 h 6858000"/>
              <a:gd name="connsiteX1522" fmla="*/ 4215378 w 6569477"/>
              <a:gd name="connsiteY1522" fmla="*/ 6390919 h 6858000"/>
              <a:gd name="connsiteX1523" fmla="*/ 4244751 w 6569477"/>
              <a:gd name="connsiteY1523" fmla="*/ 6375183 h 6858000"/>
              <a:gd name="connsiteX1524" fmla="*/ 4274275 w 6569477"/>
              <a:gd name="connsiteY1524" fmla="*/ 6340386 h 6858000"/>
              <a:gd name="connsiteX1525" fmla="*/ 4282710 w 6569477"/>
              <a:gd name="connsiteY1525" fmla="*/ 6340386 h 6858000"/>
              <a:gd name="connsiteX1526" fmla="*/ 4282712 w 6569477"/>
              <a:gd name="connsiteY1526" fmla="*/ 6331950 h 6858000"/>
              <a:gd name="connsiteX1527" fmla="*/ 4282711 w 6569477"/>
              <a:gd name="connsiteY1527" fmla="*/ 6323514 h 6858000"/>
              <a:gd name="connsiteX1528" fmla="*/ 4308018 w 6569477"/>
              <a:gd name="connsiteY1528" fmla="*/ 6315078 h 6858000"/>
              <a:gd name="connsiteX1529" fmla="*/ 4299581 w 6569477"/>
              <a:gd name="connsiteY1529" fmla="*/ 6323514 h 6858000"/>
              <a:gd name="connsiteX1530" fmla="*/ 4291147 w 6569477"/>
              <a:gd name="connsiteY1530" fmla="*/ 6340386 h 6858000"/>
              <a:gd name="connsiteX1531" fmla="*/ 4308019 w 6569477"/>
              <a:gd name="connsiteY1531" fmla="*/ 6331950 h 6858000"/>
              <a:gd name="connsiteX1532" fmla="*/ 4316453 w 6569477"/>
              <a:gd name="connsiteY1532" fmla="*/ 6331950 h 6858000"/>
              <a:gd name="connsiteX1533" fmla="*/ 4282711 w 6569477"/>
              <a:gd name="connsiteY1533" fmla="*/ 6374128 h 6858000"/>
              <a:gd name="connsiteX1534" fmla="*/ 4544217 w 6569477"/>
              <a:gd name="connsiteY1534" fmla="*/ 6104187 h 6858000"/>
              <a:gd name="connsiteX1535" fmla="*/ 4569526 w 6569477"/>
              <a:gd name="connsiteY1535" fmla="*/ 6070442 h 6858000"/>
              <a:gd name="connsiteX1536" fmla="*/ 4577961 w 6569477"/>
              <a:gd name="connsiteY1536" fmla="*/ 6062009 h 6858000"/>
              <a:gd name="connsiteX1537" fmla="*/ 4683408 w 6569477"/>
              <a:gd name="connsiteY1537" fmla="*/ 5931256 h 6858000"/>
              <a:gd name="connsiteX1538" fmla="*/ 4748312 w 6569477"/>
              <a:gd name="connsiteY1538" fmla="*/ 5835198 h 6858000"/>
              <a:gd name="connsiteX1539" fmla="*/ 4751363 w 6569477"/>
              <a:gd name="connsiteY1539" fmla="*/ 5826231 h 6858000"/>
              <a:gd name="connsiteX1540" fmla="*/ 4767931 w 6569477"/>
              <a:gd name="connsiteY1540" fmla="*/ 5806085 h 6858000"/>
              <a:gd name="connsiteX1541" fmla="*/ 4768003 w 6569477"/>
              <a:gd name="connsiteY1541" fmla="*/ 5806053 h 6858000"/>
              <a:gd name="connsiteX1542" fmla="*/ 4788853 w 6569477"/>
              <a:gd name="connsiteY1542" fmla="*/ 5775196 h 6858000"/>
              <a:gd name="connsiteX1543" fmla="*/ 4792070 w 6569477"/>
              <a:gd name="connsiteY1543" fmla="*/ 5772856 h 6858000"/>
              <a:gd name="connsiteX1544" fmla="*/ 4793063 w 6569477"/>
              <a:gd name="connsiteY1544" fmla="*/ 5765638 h 6858000"/>
              <a:gd name="connsiteX1545" fmla="*/ 4796398 w 6569477"/>
              <a:gd name="connsiteY1545" fmla="*/ 5743259 h 6858000"/>
              <a:gd name="connsiteX1546" fmla="*/ 4843536 w 6569477"/>
              <a:gd name="connsiteY1546" fmla="*/ 5665159 h 6858000"/>
              <a:gd name="connsiteX1547" fmla="*/ 4878837 w 6569477"/>
              <a:gd name="connsiteY1547" fmla="*/ 5586387 h 6858000"/>
              <a:gd name="connsiteX1548" fmla="*/ 4895541 w 6569477"/>
              <a:gd name="connsiteY1548" fmla="*/ 5584956 h 6858000"/>
              <a:gd name="connsiteX1549" fmla="*/ 4981973 w 6569477"/>
              <a:gd name="connsiteY1549" fmla="*/ 5357045 h 6858000"/>
              <a:gd name="connsiteX1550" fmla="*/ 4962502 w 6569477"/>
              <a:gd name="connsiteY1550" fmla="*/ 5365447 h 6858000"/>
              <a:gd name="connsiteX1551" fmla="*/ 5038742 w 6569477"/>
              <a:gd name="connsiteY1551" fmla="*/ 5234354 h 6858000"/>
              <a:gd name="connsiteX1552" fmla="*/ 5031211 w 6569477"/>
              <a:gd name="connsiteY1552" fmla="*/ 5283813 h 6858000"/>
              <a:gd name="connsiteX1553" fmla="*/ 5033979 w 6569477"/>
              <a:gd name="connsiteY1553" fmla="*/ 5276843 h 6858000"/>
              <a:gd name="connsiteX1554" fmla="*/ 5038846 w 6569477"/>
              <a:gd name="connsiteY1554" fmla="*/ 5274743 h 6858000"/>
              <a:gd name="connsiteX1555" fmla="*/ 5033312 w 6569477"/>
              <a:gd name="connsiteY1555" fmla="*/ 5288683 h 6858000"/>
              <a:gd name="connsiteX1556" fmla="*/ 5035413 w 6569477"/>
              <a:gd name="connsiteY1556" fmla="*/ 5293552 h 6858000"/>
              <a:gd name="connsiteX1557" fmla="*/ 5030545 w 6569477"/>
              <a:gd name="connsiteY1557" fmla="*/ 5295653 h 6858000"/>
              <a:gd name="connsiteX1558" fmla="*/ 4972446 w 6569477"/>
              <a:gd name="connsiteY1558" fmla="*/ 5442024 h 6858000"/>
              <a:gd name="connsiteX1559" fmla="*/ 4918549 w 6569477"/>
              <a:gd name="connsiteY1559" fmla="*/ 5598134 h 6858000"/>
              <a:gd name="connsiteX1560" fmla="*/ 4906713 w 6569477"/>
              <a:gd name="connsiteY1560" fmla="*/ 5597465 h 6858000"/>
              <a:gd name="connsiteX1561" fmla="*/ 4886681 w 6569477"/>
              <a:gd name="connsiteY1561" fmla="*/ 5658095 h 6858000"/>
              <a:gd name="connsiteX1562" fmla="*/ 4846511 w 6569477"/>
              <a:gd name="connsiteY1562" fmla="*/ 5738966 h 6858000"/>
              <a:gd name="connsiteX1563" fmla="*/ 4800039 w 6569477"/>
              <a:gd name="connsiteY1563" fmla="*/ 5805228 h 6858000"/>
              <a:gd name="connsiteX1564" fmla="*/ 4796888 w 6569477"/>
              <a:gd name="connsiteY1564" fmla="*/ 5797923 h 6858000"/>
              <a:gd name="connsiteX1565" fmla="*/ 4793961 w 6569477"/>
              <a:gd name="connsiteY1565" fmla="*/ 5791139 h 6858000"/>
              <a:gd name="connsiteX1566" fmla="*/ 4788854 w 6569477"/>
              <a:gd name="connsiteY1566" fmla="*/ 5800502 h 6858000"/>
              <a:gd name="connsiteX1567" fmla="*/ 4788524 w 6569477"/>
              <a:gd name="connsiteY1567" fmla="*/ 5800530 h 6858000"/>
              <a:gd name="connsiteX1568" fmla="*/ 4772434 w 6569477"/>
              <a:gd name="connsiteY1568" fmla="*/ 5831127 h 6858000"/>
              <a:gd name="connsiteX1569" fmla="*/ 4771983 w 6569477"/>
              <a:gd name="connsiteY1569" fmla="*/ 5834245 h 6858000"/>
              <a:gd name="connsiteX1570" fmla="*/ 4770615 w 6569477"/>
              <a:gd name="connsiteY1570" fmla="*/ 5834587 h 6858000"/>
              <a:gd name="connsiteX1571" fmla="*/ 4763546 w 6569477"/>
              <a:gd name="connsiteY1571" fmla="*/ 5848027 h 6858000"/>
              <a:gd name="connsiteX1572" fmla="*/ 4763547 w 6569477"/>
              <a:gd name="connsiteY1572" fmla="*/ 5851116 h 6858000"/>
              <a:gd name="connsiteX1573" fmla="*/ 4729804 w 6569477"/>
              <a:gd name="connsiteY1573" fmla="*/ 5927037 h 6858000"/>
              <a:gd name="connsiteX1574" fmla="*/ 4738240 w 6569477"/>
              <a:gd name="connsiteY1574" fmla="*/ 5910164 h 6858000"/>
              <a:gd name="connsiteX1575" fmla="*/ 4738240 w 6569477"/>
              <a:gd name="connsiteY1575" fmla="*/ 5927039 h 6858000"/>
              <a:gd name="connsiteX1576" fmla="*/ 4755110 w 6569477"/>
              <a:gd name="connsiteY1576" fmla="*/ 5918603 h 6858000"/>
              <a:gd name="connsiteX1577" fmla="*/ 4755112 w 6569477"/>
              <a:gd name="connsiteY1577" fmla="*/ 5927039 h 6858000"/>
              <a:gd name="connsiteX1578" fmla="*/ 4746676 w 6569477"/>
              <a:gd name="connsiteY1578" fmla="*/ 5935473 h 6858000"/>
              <a:gd name="connsiteX1579" fmla="*/ 4746678 w 6569477"/>
              <a:gd name="connsiteY1579" fmla="*/ 5943907 h 6858000"/>
              <a:gd name="connsiteX1580" fmla="*/ 4721368 w 6569477"/>
              <a:gd name="connsiteY1580" fmla="*/ 5994521 h 6858000"/>
              <a:gd name="connsiteX1581" fmla="*/ 4721369 w 6569477"/>
              <a:gd name="connsiteY1581" fmla="*/ 6002959 h 6858000"/>
              <a:gd name="connsiteX1582" fmla="*/ 4729804 w 6569477"/>
              <a:gd name="connsiteY1582" fmla="*/ 5994523 h 6858000"/>
              <a:gd name="connsiteX1583" fmla="*/ 4738240 w 6569477"/>
              <a:gd name="connsiteY1583" fmla="*/ 5994523 h 6858000"/>
              <a:gd name="connsiteX1584" fmla="*/ 4653883 w 6569477"/>
              <a:gd name="connsiteY1584" fmla="*/ 6146366 h 6858000"/>
              <a:gd name="connsiteX1585" fmla="*/ 4561090 w 6569477"/>
              <a:gd name="connsiteY1585" fmla="*/ 6289771 h 6858000"/>
              <a:gd name="connsiteX1586" fmla="*/ 4561089 w 6569477"/>
              <a:gd name="connsiteY1586" fmla="*/ 6298205 h 6858000"/>
              <a:gd name="connsiteX1587" fmla="*/ 4552654 w 6569477"/>
              <a:gd name="connsiteY1587" fmla="*/ 6298207 h 6858000"/>
              <a:gd name="connsiteX1588" fmla="*/ 4552653 w 6569477"/>
              <a:gd name="connsiteY1588" fmla="*/ 6306643 h 6858000"/>
              <a:gd name="connsiteX1589" fmla="*/ 4544217 w 6569477"/>
              <a:gd name="connsiteY1589" fmla="*/ 6315080 h 6858000"/>
              <a:gd name="connsiteX1590" fmla="*/ 4527347 w 6569477"/>
              <a:gd name="connsiteY1590" fmla="*/ 6340384 h 6858000"/>
              <a:gd name="connsiteX1591" fmla="*/ 4527349 w 6569477"/>
              <a:gd name="connsiteY1591" fmla="*/ 6357257 h 6858000"/>
              <a:gd name="connsiteX1592" fmla="*/ 4544216 w 6569477"/>
              <a:gd name="connsiteY1592" fmla="*/ 6323514 h 6858000"/>
              <a:gd name="connsiteX1593" fmla="*/ 4552655 w 6569477"/>
              <a:gd name="connsiteY1593" fmla="*/ 6323514 h 6858000"/>
              <a:gd name="connsiteX1594" fmla="*/ 4552653 w 6569477"/>
              <a:gd name="connsiteY1594" fmla="*/ 6331950 h 6858000"/>
              <a:gd name="connsiteX1595" fmla="*/ 4561089 w 6569477"/>
              <a:gd name="connsiteY1595" fmla="*/ 6323512 h 6858000"/>
              <a:gd name="connsiteX1596" fmla="*/ 4561090 w 6569477"/>
              <a:gd name="connsiteY1596" fmla="*/ 6315079 h 6858000"/>
              <a:gd name="connsiteX1597" fmla="*/ 4569526 w 6569477"/>
              <a:gd name="connsiteY1597" fmla="*/ 6306641 h 6858000"/>
              <a:gd name="connsiteX1598" fmla="*/ 4586397 w 6569477"/>
              <a:gd name="connsiteY1598" fmla="*/ 6281336 h 6858000"/>
              <a:gd name="connsiteX1599" fmla="*/ 4586397 w 6569477"/>
              <a:gd name="connsiteY1599" fmla="*/ 6264464 h 6858000"/>
              <a:gd name="connsiteX1600" fmla="*/ 4603267 w 6569477"/>
              <a:gd name="connsiteY1600" fmla="*/ 6264464 h 6858000"/>
              <a:gd name="connsiteX1601" fmla="*/ 4628576 w 6569477"/>
              <a:gd name="connsiteY1601" fmla="*/ 6205416 h 6858000"/>
              <a:gd name="connsiteX1602" fmla="*/ 4696061 w 6569477"/>
              <a:gd name="connsiteY1602" fmla="*/ 6104186 h 6858000"/>
              <a:gd name="connsiteX1603" fmla="*/ 4687626 w 6569477"/>
              <a:gd name="connsiteY1603" fmla="*/ 6104185 h 6858000"/>
              <a:gd name="connsiteX1604" fmla="*/ 4704496 w 6569477"/>
              <a:gd name="connsiteY1604" fmla="*/ 6087316 h 6858000"/>
              <a:gd name="connsiteX1605" fmla="*/ 4704497 w 6569477"/>
              <a:gd name="connsiteY1605" fmla="*/ 6070444 h 6858000"/>
              <a:gd name="connsiteX1606" fmla="*/ 4712933 w 6569477"/>
              <a:gd name="connsiteY1606" fmla="*/ 6070444 h 6858000"/>
              <a:gd name="connsiteX1607" fmla="*/ 4729804 w 6569477"/>
              <a:gd name="connsiteY1607" fmla="*/ 6053573 h 6858000"/>
              <a:gd name="connsiteX1608" fmla="*/ 4770138 w 6569477"/>
              <a:gd name="connsiteY1608" fmla="*/ 5956299 h 6858000"/>
              <a:gd name="connsiteX1609" fmla="*/ 4783304 w 6569477"/>
              <a:gd name="connsiteY1609" fmla="*/ 5941648 h 6858000"/>
              <a:gd name="connsiteX1610" fmla="*/ 4783581 w 6569477"/>
              <a:gd name="connsiteY1610" fmla="*/ 5941799 h 6858000"/>
              <a:gd name="connsiteX1611" fmla="*/ 4788853 w 6569477"/>
              <a:gd name="connsiteY1611" fmla="*/ 5935473 h 6858000"/>
              <a:gd name="connsiteX1612" fmla="*/ 4783304 w 6569477"/>
              <a:gd name="connsiteY1612" fmla="*/ 5941648 h 6858000"/>
              <a:gd name="connsiteX1613" fmla="*/ 4771983 w 6569477"/>
              <a:gd name="connsiteY1613" fmla="*/ 5935471 h 6858000"/>
              <a:gd name="connsiteX1614" fmla="*/ 4873212 w 6569477"/>
              <a:gd name="connsiteY1614" fmla="*/ 5749889 h 6858000"/>
              <a:gd name="connsiteX1615" fmla="*/ 4949133 w 6569477"/>
              <a:gd name="connsiteY1615" fmla="*/ 5598046 h 6858000"/>
              <a:gd name="connsiteX1616" fmla="*/ 4957571 w 6569477"/>
              <a:gd name="connsiteY1616" fmla="*/ 5598047 h 6858000"/>
              <a:gd name="connsiteX1617" fmla="*/ 5008183 w 6569477"/>
              <a:gd name="connsiteY1617" fmla="*/ 5496818 h 6858000"/>
              <a:gd name="connsiteX1618" fmla="*/ 5008182 w 6569477"/>
              <a:gd name="connsiteY1618" fmla="*/ 5522123 h 6858000"/>
              <a:gd name="connsiteX1619" fmla="*/ 4999747 w 6569477"/>
              <a:gd name="connsiteY1619" fmla="*/ 5488384 h 6858000"/>
              <a:gd name="connsiteX1620" fmla="*/ 5067232 w 6569477"/>
              <a:gd name="connsiteY1620" fmla="*/ 5378718 h 6858000"/>
              <a:gd name="connsiteX1621" fmla="*/ 5075669 w 6569477"/>
              <a:gd name="connsiteY1621" fmla="*/ 5370283 h 6858000"/>
              <a:gd name="connsiteX1622" fmla="*/ 5075669 w 6569477"/>
              <a:gd name="connsiteY1622" fmla="*/ 5361848 h 6858000"/>
              <a:gd name="connsiteX1623" fmla="*/ 5067234 w 6569477"/>
              <a:gd name="connsiteY1623" fmla="*/ 5361848 h 6858000"/>
              <a:gd name="connsiteX1624" fmla="*/ 5075669 w 6569477"/>
              <a:gd name="connsiteY1624" fmla="*/ 5344976 h 6858000"/>
              <a:gd name="connsiteX1625" fmla="*/ 5075671 w 6569477"/>
              <a:gd name="connsiteY1625" fmla="*/ 5353411 h 6858000"/>
              <a:gd name="connsiteX1626" fmla="*/ 5084105 w 6569477"/>
              <a:gd name="connsiteY1626" fmla="*/ 5353411 h 6858000"/>
              <a:gd name="connsiteX1627" fmla="*/ 5084105 w 6569477"/>
              <a:gd name="connsiteY1627" fmla="*/ 5336541 h 6858000"/>
              <a:gd name="connsiteX1628" fmla="*/ 5092541 w 6569477"/>
              <a:gd name="connsiteY1628" fmla="*/ 5328103 h 6858000"/>
              <a:gd name="connsiteX1629" fmla="*/ 5092541 w 6569477"/>
              <a:gd name="connsiteY1629" fmla="*/ 5302798 h 6858000"/>
              <a:gd name="connsiteX1630" fmla="*/ 5100978 w 6569477"/>
              <a:gd name="connsiteY1630" fmla="*/ 5285927 h 6858000"/>
              <a:gd name="connsiteX1631" fmla="*/ 5092541 w 6569477"/>
              <a:gd name="connsiteY1631" fmla="*/ 5294363 h 6858000"/>
              <a:gd name="connsiteX1632" fmla="*/ 5084105 w 6569477"/>
              <a:gd name="connsiteY1632" fmla="*/ 5302796 h 6858000"/>
              <a:gd name="connsiteX1633" fmla="*/ 5084105 w 6569477"/>
              <a:gd name="connsiteY1633" fmla="*/ 5285927 h 6858000"/>
              <a:gd name="connsiteX1634" fmla="*/ 5109412 w 6569477"/>
              <a:gd name="connsiteY1634" fmla="*/ 5235313 h 6858000"/>
              <a:gd name="connsiteX1635" fmla="*/ 5151589 w 6569477"/>
              <a:gd name="connsiteY1635" fmla="*/ 5142520 h 6858000"/>
              <a:gd name="connsiteX1636" fmla="*/ 5160025 w 6569477"/>
              <a:gd name="connsiteY1636" fmla="*/ 5134084 h 6858000"/>
              <a:gd name="connsiteX1637" fmla="*/ 5160025 w 6569477"/>
              <a:gd name="connsiteY1637" fmla="*/ 5125649 h 6858000"/>
              <a:gd name="connsiteX1638" fmla="*/ 5176898 w 6569477"/>
              <a:gd name="connsiteY1638" fmla="*/ 5083470 h 6858000"/>
              <a:gd name="connsiteX1639" fmla="*/ 5185333 w 6569477"/>
              <a:gd name="connsiteY1639" fmla="*/ 5049729 h 6858000"/>
              <a:gd name="connsiteX1640" fmla="*/ 5219076 w 6569477"/>
              <a:gd name="connsiteY1640" fmla="*/ 4990679 h 6858000"/>
              <a:gd name="connsiteX1641" fmla="*/ 5227514 w 6569477"/>
              <a:gd name="connsiteY1641" fmla="*/ 4990679 h 6858000"/>
              <a:gd name="connsiteX1642" fmla="*/ 5227511 w 6569477"/>
              <a:gd name="connsiteY1642" fmla="*/ 4973806 h 6858000"/>
              <a:gd name="connsiteX1643" fmla="*/ 5227512 w 6569477"/>
              <a:gd name="connsiteY1643" fmla="*/ 4965372 h 6858000"/>
              <a:gd name="connsiteX1644" fmla="*/ 5219077 w 6569477"/>
              <a:gd name="connsiteY1644" fmla="*/ 4973806 h 6858000"/>
              <a:gd name="connsiteX1645" fmla="*/ 5244383 w 6569477"/>
              <a:gd name="connsiteY1645" fmla="*/ 4914756 h 6858000"/>
              <a:gd name="connsiteX1646" fmla="*/ 5252819 w 6569477"/>
              <a:gd name="connsiteY1646" fmla="*/ 4906320 h 6858000"/>
              <a:gd name="connsiteX1647" fmla="*/ 5252821 w 6569477"/>
              <a:gd name="connsiteY1647" fmla="*/ 4897886 h 6858000"/>
              <a:gd name="connsiteX1648" fmla="*/ 5269691 w 6569477"/>
              <a:gd name="connsiteY1648" fmla="*/ 4838836 h 6858000"/>
              <a:gd name="connsiteX1649" fmla="*/ 5269691 w 6569477"/>
              <a:gd name="connsiteY1649" fmla="*/ 4847272 h 6858000"/>
              <a:gd name="connsiteX1650" fmla="*/ 5269693 w 6569477"/>
              <a:gd name="connsiteY1650" fmla="*/ 4872579 h 6858000"/>
              <a:gd name="connsiteX1651" fmla="*/ 5278126 w 6569477"/>
              <a:gd name="connsiteY1651" fmla="*/ 4855707 h 6858000"/>
              <a:gd name="connsiteX1652" fmla="*/ 5286562 w 6569477"/>
              <a:gd name="connsiteY1652" fmla="*/ 4847272 h 6858000"/>
              <a:gd name="connsiteX1653" fmla="*/ 5278125 w 6569477"/>
              <a:gd name="connsiteY1653" fmla="*/ 4881015 h 6858000"/>
              <a:gd name="connsiteX1654" fmla="*/ 5294998 w 6569477"/>
              <a:gd name="connsiteY1654" fmla="*/ 4889450 h 6858000"/>
              <a:gd name="connsiteX1655" fmla="*/ 5320304 w 6569477"/>
              <a:gd name="connsiteY1655" fmla="*/ 4830400 h 6858000"/>
              <a:gd name="connsiteX1656" fmla="*/ 5328741 w 6569477"/>
              <a:gd name="connsiteY1656" fmla="*/ 4821963 h 6858000"/>
              <a:gd name="connsiteX1657" fmla="*/ 5328741 w 6569477"/>
              <a:gd name="connsiteY1657" fmla="*/ 4813530 h 6858000"/>
              <a:gd name="connsiteX1658" fmla="*/ 5328741 w 6569477"/>
              <a:gd name="connsiteY1658" fmla="*/ 4805093 h 6858000"/>
              <a:gd name="connsiteX1659" fmla="*/ 5320305 w 6569477"/>
              <a:gd name="connsiteY1659" fmla="*/ 4813527 h 6858000"/>
              <a:gd name="connsiteX1660" fmla="*/ 5320305 w 6569477"/>
              <a:gd name="connsiteY1660" fmla="*/ 4788222 h 6858000"/>
              <a:gd name="connsiteX1661" fmla="*/ 5311868 w 6569477"/>
              <a:gd name="connsiteY1661" fmla="*/ 4779784 h 6858000"/>
              <a:gd name="connsiteX1662" fmla="*/ 5294998 w 6569477"/>
              <a:gd name="connsiteY1662" fmla="*/ 4821963 h 6858000"/>
              <a:gd name="connsiteX1663" fmla="*/ 5294998 w 6569477"/>
              <a:gd name="connsiteY1663" fmla="*/ 4813529 h 6858000"/>
              <a:gd name="connsiteX1664" fmla="*/ 5286562 w 6569477"/>
              <a:gd name="connsiteY1664" fmla="*/ 4796658 h 6858000"/>
              <a:gd name="connsiteX1665" fmla="*/ 5279291 w 6569477"/>
              <a:gd name="connsiteY1665" fmla="*/ 4811201 h 6858000"/>
              <a:gd name="connsiteX1666" fmla="*/ 5280235 w 6569477"/>
              <a:gd name="connsiteY1666" fmla="*/ 4795603 h 6858000"/>
              <a:gd name="connsiteX1667" fmla="*/ 5294997 w 6569477"/>
              <a:gd name="connsiteY1667" fmla="*/ 4754479 h 6858000"/>
              <a:gd name="connsiteX1668" fmla="*/ 5269690 w 6569477"/>
              <a:gd name="connsiteY1668" fmla="*/ 4729170 h 6858000"/>
              <a:gd name="connsiteX1669" fmla="*/ 5278128 w 6569477"/>
              <a:gd name="connsiteY1669" fmla="*/ 4737607 h 6858000"/>
              <a:gd name="connsiteX1670" fmla="*/ 5286561 w 6569477"/>
              <a:gd name="connsiteY1670" fmla="*/ 4737608 h 6858000"/>
              <a:gd name="connsiteX1671" fmla="*/ 5294998 w 6569477"/>
              <a:gd name="connsiteY1671" fmla="*/ 4737608 h 6858000"/>
              <a:gd name="connsiteX1672" fmla="*/ 5294999 w 6569477"/>
              <a:gd name="connsiteY1672" fmla="*/ 4720736 h 6858000"/>
              <a:gd name="connsiteX1673" fmla="*/ 5295000 w 6569477"/>
              <a:gd name="connsiteY1673" fmla="*/ 4712301 h 6858000"/>
              <a:gd name="connsiteX1674" fmla="*/ 5311869 w 6569477"/>
              <a:gd name="connsiteY1674" fmla="*/ 4695429 h 6858000"/>
              <a:gd name="connsiteX1675" fmla="*/ 5311869 w 6569477"/>
              <a:gd name="connsiteY1675" fmla="*/ 4712299 h 6858000"/>
              <a:gd name="connsiteX1676" fmla="*/ 5320307 w 6569477"/>
              <a:gd name="connsiteY1676" fmla="*/ 4712301 h 6858000"/>
              <a:gd name="connsiteX1677" fmla="*/ 5328740 w 6569477"/>
              <a:gd name="connsiteY1677" fmla="*/ 4695429 h 6858000"/>
              <a:gd name="connsiteX1678" fmla="*/ 5328740 w 6569477"/>
              <a:gd name="connsiteY1678" fmla="*/ 4678557 h 6858000"/>
              <a:gd name="connsiteX1679" fmla="*/ 5311871 w 6569477"/>
              <a:gd name="connsiteY1679" fmla="*/ 4661688 h 6858000"/>
              <a:gd name="connsiteX1680" fmla="*/ 5303433 w 6569477"/>
              <a:gd name="connsiteY1680" fmla="*/ 4653252 h 6858000"/>
              <a:gd name="connsiteX1681" fmla="*/ 5294998 w 6569477"/>
              <a:gd name="connsiteY1681" fmla="*/ 4661688 h 6858000"/>
              <a:gd name="connsiteX1682" fmla="*/ 5303432 w 6569477"/>
              <a:gd name="connsiteY1682" fmla="*/ 4619508 h 6858000"/>
              <a:gd name="connsiteX1683" fmla="*/ 5303432 w 6569477"/>
              <a:gd name="connsiteY1683" fmla="*/ 4644816 h 6858000"/>
              <a:gd name="connsiteX1684" fmla="*/ 5320305 w 6569477"/>
              <a:gd name="connsiteY1684" fmla="*/ 4611072 h 6858000"/>
              <a:gd name="connsiteX1685" fmla="*/ 5328743 w 6569477"/>
              <a:gd name="connsiteY1685" fmla="*/ 4611070 h 6858000"/>
              <a:gd name="connsiteX1686" fmla="*/ 5328741 w 6569477"/>
              <a:gd name="connsiteY1686" fmla="*/ 4602637 h 6858000"/>
              <a:gd name="connsiteX1687" fmla="*/ 5328741 w 6569477"/>
              <a:gd name="connsiteY1687" fmla="*/ 4594202 h 6858000"/>
              <a:gd name="connsiteX1688" fmla="*/ 5320304 w 6569477"/>
              <a:gd name="connsiteY1688" fmla="*/ 4594202 h 6858000"/>
              <a:gd name="connsiteX1689" fmla="*/ 5337175 w 6569477"/>
              <a:gd name="connsiteY1689" fmla="*/ 4577331 h 6858000"/>
              <a:gd name="connsiteX1690" fmla="*/ 5337175 w 6569477"/>
              <a:gd name="connsiteY1690" fmla="*/ 4526717 h 6858000"/>
              <a:gd name="connsiteX1691" fmla="*/ 5337176 w 6569477"/>
              <a:gd name="connsiteY1691" fmla="*/ 4543586 h 6858000"/>
              <a:gd name="connsiteX1692" fmla="*/ 5354048 w 6569477"/>
              <a:gd name="connsiteY1692" fmla="*/ 4492974 h 6858000"/>
              <a:gd name="connsiteX1693" fmla="*/ 5362484 w 6569477"/>
              <a:gd name="connsiteY1693" fmla="*/ 4501408 h 6858000"/>
              <a:gd name="connsiteX1694" fmla="*/ 5362484 w 6569477"/>
              <a:gd name="connsiteY1694" fmla="*/ 4492972 h 6858000"/>
              <a:gd name="connsiteX1695" fmla="*/ 5370918 w 6569477"/>
              <a:gd name="connsiteY1695" fmla="*/ 4492974 h 6858000"/>
              <a:gd name="connsiteX1696" fmla="*/ 5379355 w 6569477"/>
              <a:gd name="connsiteY1696" fmla="*/ 4501407 h 6858000"/>
              <a:gd name="connsiteX1697" fmla="*/ 5362484 w 6569477"/>
              <a:gd name="connsiteY1697" fmla="*/ 4577331 h 6858000"/>
              <a:gd name="connsiteX1698" fmla="*/ 5354048 w 6569477"/>
              <a:gd name="connsiteY1698" fmla="*/ 4577331 h 6858000"/>
              <a:gd name="connsiteX1699" fmla="*/ 5345612 w 6569477"/>
              <a:gd name="connsiteY1699" fmla="*/ 4611072 h 6858000"/>
              <a:gd name="connsiteX1700" fmla="*/ 5362483 w 6569477"/>
              <a:gd name="connsiteY1700" fmla="*/ 4585763 h 6858000"/>
              <a:gd name="connsiteX1701" fmla="*/ 5354047 w 6569477"/>
              <a:gd name="connsiteY1701" fmla="*/ 4627944 h 6858000"/>
              <a:gd name="connsiteX1702" fmla="*/ 5345611 w 6569477"/>
              <a:gd name="connsiteY1702" fmla="*/ 4636382 h 6858000"/>
              <a:gd name="connsiteX1703" fmla="*/ 5345612 w 6569477"/>
              <a:gd name="connsiteY1703" fmla="*/ 4644813 h 6858000"/>
              <a:gd name="connsiteX1704" fmla="*/ 5354047 w 6569477"/>
              <a:gd name="connsiteY1704" fmla="*/ 4653250 h 6858000"/>
              <a:gd name="connsiteX1705" fmla="*/ 5362483 w 6569477"/>
              <a:gd name="connsiteY1705" fmla="*/ 4644815 h 6858000"/>
              <a:gd name="connsiteX1706" fmla="*/ 5370919 w 6569477"/>
              <a:gd name="connsiteY1706" fmla="*/ 4627945 h 6858000"/>
              <a:gd name="connsiteX1707" fmla="*/ 5370919 w 6569477"/>
              <a:gd name="connsiteY1707" fmla="*/ 4619508 h 6858000"/>
              <a:gd name="connsiteX1708" fmla="*/ 5362483 w 6569477"/>
              <a:gd name="connsiteY1708" fmla="*/ 4619508 h 6858000"/>
              <a:gd name="connsiteX1709" fmla="*/ 5387791 w 6569477"/>
              <a:gd name="connsiteY1709" fmla="*/ 4501408 h 6858000"/>
              <a:gd name="connsiteX1710" fmla="*/ 5396225 w 6569477"/>
              <a:gd name="connsiteY1710" fmla="*/ 4492972 h 6858000"/>
              <a:gd name="connsiteX1711" fmla="*/ 5396224 w 6569477"/>
              <a:gd name="connsiteY1711" fmla="*/ 4484538 h 6858000"/>
              <a:gd name="connsiteX1712" fmla="*/ 5396225 w 6569477"/>
              <a:gd name="connsiteY1712" fmla="*/ 4476102 h 6858000"/>
              <a:gd name="connsiteX1713" fmla="*/ 5413098 w 6569477"/>
              <a:gd name="connsiteY1713" fmla="*/ 4425488 h 6858000"/>
              <a:gd name="connsiteX1714" fmla="*/ 5404662 w 6569477"/>
              <a:gd name="connsiteY1714" fmla="*/ 4425486 h 6858000"/>
              <a:gd name="connsiteX1715" fmla="*/ 5413098 w 6569477"/>
              <a:gd name="connsiteY1715" fmla="*/ 4417053 h 6858000"/>
              <a:gd name="connsiteX1716" fmla="*/ 5421533 w 6569477"/>
              <a:gd name="connsiteY1716" fmla="*/ 4400179 h 6858000"/>
              <a:gd name="connsiteX1717" fmla="*/ 5413097 w 6569477"/>
              <a:gd name="connsiteY1717" fmla="*/ 4391743 h 6858000"/>
              <a:gd name="connsiteX1718" fmla="*/ 5421797 w 6569477"/>
              <a:gd name="connsiteY1718" fmla="*/ 4335463 h 6858000"/>
              <a:gd name="connsiteX1719" fmla="*/ 5430069 w 6569477"/>
              <a:gd name="connsiteY1719" fmla="*/ 4298454 h 6858000"/>
              <a:gd name="connsiteX1720" fmla="*/ 5422231 w 6569477"/>
              <a:gd name="connsiteY1720" fmla="*/ 4304885 h 6858000"/>
              <a:gd name="connsiteX1721" fmla="*/ 5412724 w 6569477"/>
              <a:gd name="connsiteY1721" fmla="*/ 4318695 h 6858000"/>
              <a:gd name="connsiteX1722" fmla="*/ 5410571 w 6569477"/>
              <a:gd name="connsiteY1722" fmla="*/ 4307033 h 6858000"/>
              <a:gd name="connsiteX1723" fmla="*/ 5411613 w 6569477"/>
              <a:gd name="connsiteY1723" fmla="*/ 4299607 h 6858000"/>
              <a:gd name="connsiteX1724" fmla="*/ 5410500 w 6569477"/>
              <a:gd name="connsiteY1724" fmla="*/ 4280519 h 6858000"/>
              <a:gd name="connsiteX1725" fmla="*/ 5417926 w 6569477"/>
              <a:gd name="connsiteY1725" fmla="*/ 4281562 h 6858000"/>
              <a:gd name="connsiteX1726" fmla="*/ 5423199 w 6569477"/>
              <a:gd name="connsiteY1726" fmla="*/ 4270944 h 6858000"/>
              <a:gd name="connsiteX1727" fmla="*/ 5425352 w 6569477"/>
              <a:gd name="connsiteY1727" fmla="*/ 4282606 h 6858000"/>
              <a:gd name="connsiteX1728" fmla="*/ 5424312 w 6569477"/>
              <a:gd name="connsiteY1728" fmla="*/ 4290032 h 6858000"/>
              <a:gd name="connsiteX1729" fmla="*/ 5435055 w 6569477"/>
              <a:gd name="connsiteY1729" fmla="*/ 4267818 h 6858000"/>
              <a:gd name="connsiteX1730" fmla="*/ 5436591 w 6569477"/>
              <a:gd name="connsiteY1730" fmla="*/ 4263308 h 6858000"/>
              <a:gd name="connsiteX1731" fmla="*/ 5439195 w 6569477"/>
              <a:gd name="connsiteY1731" fmla="*/ 4248207 h 6858000"/>
              <a:gd name="connsiteX1732" fmla="*/ 5438405 w 6569477"/>
              <a:gd name="connsiteY1732" fmla="*/ 4206160 h 6858000"/>
              <a:gd name="connsiteX1733" fmla="*/ 5446841 w 6569477"/>
              <a:gd name="connsiteY1733" fmla="*/ 4189290 h 6858000"/>
              <a:gd name="connsiteX1734" fmla="*/ 5446841 w 6569477"/>
              <a:gd name="connsiteY1734" fmla="*/ 4180852 h 6858000"/>
              <a:gd name="connsiteX1735" fmla="*/ 5438404 w 6569477"/>
              <a:gd name="connsiteY1735" fmla="*/ 4180854 h 6858000"/>
              <a:gd name="connsiteX1736" fmla="*/ 5455276 w 6569477"/>
              <a:gd name="connsiteY1736" fmla="*/ 4130240 h 6858000"/>
              <a:gd name="connsiteX1737" fmla="*/ 5455276 w 6569477"/>
              <a:gd name="connsiteY1737" fmla="*/ 4121804 h 6858000"/>
              <a:gd name="connsiteX1738" fmla="*/ 5455276 w 6569477"/>
              <a:gd name="connsiteY1738" fmla="*/ 4104933 h 6858000"/>
              <a:gd name="connsiteX1739" fmla="*/ 5455276 w 6569477"/>
              <a:gd name="connsiteY1739" fmla="*/ 4096497 h 6858000"/>
              <a:gd name="connsiteX1740" fmla="*/ 5463712 w 6569477"/>
              <a:gd name="connsiteY1740" fmla="*/ 4088062 h 6858000"/>
              <a:gd name="connsiteX1741" fmla="*/ 5463710 w 6569477"/>
              <a:gd name="connsiteY1741" fmla="*/ 4079626 h 6858000"/>
              <a:gd name="connsiteX1742" fmla="*/ 5463711 w 6569477"/>
              <a:gd name="connsiteY1742" fmla="*/ 4029012 h 6858000"/>
              <a:gd name="connsiteX1743" fmla="*/ 5463712 w 6569477"/>
              <a:gd name="connsiteY1743" fmla="*/ 4020574 h 6858000"/>
              <a:gd name="connsiteX1744" fmla="*/ 5463712 w 6569477"/>
              <a:gd name="connsiteY1744" fmla="*/ 4003705 h 6858000"/>
              <a:gd name="connsiteX1745" fmla="*/ 5463712 w 6569477"/>
              <a:gd name="connsiteY1745" fmla="*/ 3995269 h 6858000"/>
              <a:gd name="connsiteX1746" fmla="*/ 5463711 w 6569477"/>
              <a:gd name="connsiteY1746" fmla="*/ 3936219 h 6858000"/>
              <a:gd name="connsiteX1747" fmla="*/ 5480582 w 6569477"/>
              <a:gd name="connsiteY1747" fmla="*/ 3902476 h 6858000"/>
              <a:gd name="connsiteX1748" fmla="*/ 5489019 w 6569477"/>
              <a:gd name="connsiteY1748" fmla="*/ 3894042 h 6858000"/>
              <a:gd name="connsiteX1749" fmla="*/ 5489019 w 6569477"/>
              <a:gd name="connsiteY1749" fmla="*/ 3885606 h 6858000"/>
              <a:gd name="connsiteX1750" fmla="*/ 5480583 w 6569477"/>
              <a:gd name="connsiteY1750" fmla="*/ 3885606 h 6858000"/>
              <a:gd name="connsiteX1751" fmla="*/ 5480584 w 6569477"/>
              <a:gd name="connsiteY1751" fmla="*/ 3894040 h 6858000"/>
              <a:gd name="connsiteX1752" fmla="*/ 5472148 w 6569477"/>
              <a:gd name="connsiteY1752" fmla="*/ 3860298 h 6858000"/>
              <a:gd name="connsiteX1753" fmla="*/ 5489019 w 6569477"/>
              <a:gd name="connsiteY1753" fmla="*/ 3860299 h 6858000"/>
              <a:gd name="connsiteX1754" fmla="*/ 5496941 w 6569477"/>
              <a:gd name="connsiteY1754" fmla="*/ 3868220 h 6858000"/>
              <a:gd name="connsiteX1755" fmla="*/ 5493896 w 6569477"/>
              <a:gd name="connsiteY1755" fmla="*/ 3915262 h 6858000"/>
              <a:gd name="connsiteX1756" fmla="*/ 5497452 w 6569477"/>
              <a:gd name="connsiteY1756" fmla="*/ 4037447 h 6858000"/>
              <a:gd name="connsiteX1757" fmla="*/ 5489016 w 6569477"/>
              <a:gd name="connsiteY1757" fmla="*/ 4045883 h 6858000"/>
              <a:gd name="connsiteX1758" fmla="*/ 5489019 w 6569477"/>
              <a:gd name="connsiteY1758" fmla="*/ 4054319 h 6858000"/>
              <a:gd name="connsiteX1759" fmla="*/ 5489386 w 6569477"/>
              <a:gd name="connsiteY1759" fmla="*/ 4063858 h 6858000"/>
              <a:gd name="connsiteX1760" fmla="*/ 5490041 w 6569477"/>
              <a:gd name="connsiteY1760" fmla="*/ 4061970 h 6858000"/>
              <a:gd name="connsiteX1761" fmla="*/ 5508475 w 6569477"/>
              <a:gd name="connsiteY1761" fmla="*/ 4040599 h 6858000"/>
              <a:gd name="connsiteX1762" fmla="*/ 5508331 w 6569477"/>
              <a:gd name="connsiteY1762" fmla="*/ 3987570 h 6858000"/>
              <a:gd name="connsiteX1763" fmla="*/ 5535669 w 6569477"/>
              <a:gd name="connsiteY1763" fmla="*/ 3900538 h 6858000"/>
              <a:gd name="connsiteX1764" fmla="*/ 5551347 w 6569477"/>
              <a:gd name="connsiteY1764" fmla="*/ 3815654 h 6858000"/>
              <a:gd name="connsiteX1765" fmla="*/ 5567239 w 6569477"/>
              <a:gd name="connsiteY1765" fmla="*/ 3810315 h 6858000"/>
              <a:gd name="connsiteX1766" fmla="*/ 5597339 w 6569477"/>
              <a:gd name="connsiteY1766" fmla="*/ 3568431 h 6858000"/>
              <a:gd name="connsiteX1767" fmla="*/ 5580406 w 6569477"/>
              <a:gd name="connsiteY1767" fmla="*/ 3581198 h 6858000"/>
              <a:gd name="connsiteX1768" fmla="*/ 5623492 w 6569477"/>
              <a:gd name="connsiteY1768" fmla="*/ 3435797 h 6858000"/>
              <a:gd name="connsiteX1769" fmla="*/ 5627870 w 6569477"/>
              <a:gd name="connsiteY1769" fmla="*/ 3485634 h 6858000"/>
              <a:gd name="connsiteX1770" fmla="*/ 5628909 w 6569477"/>
              <a:gd name="connsiteY1770" fmla="*/ 3478208 h 6858000"/>
              <a:gd name="connsiteX1771" fmla="*/ 5633142 w 6569477"/>
              <a:gd name="connsiteY1771" fmla="*/ 3475016 h 6858000"/>
              <a:gd name="connsiteX1772" fmla="*/ 5631062 w 6569477"/>
              <a:gd name="connsiteY1772" fmla="*/ 3489870 h 6858000"/>
              <a:gd name="connsiteX1773" fmla="*/ 5634255 w 6569477"/>
              <a:gd name="connsiteY1773" fmla="*/ 3494104 h 6858000"/>
              <a:gd name="connsiteX1774" fmla="*/ 5630021 w 6569477"/>
              <a:gd name="connsiteY1774" fmla="*/ 3497296 h 6858000"/>
              <a:gd name="connsiteX1775" fmla="*/ 5608173 w 6569477"/>
              <a:gd name="connsiteY1775" fmla="*/ 3653253 h 6858000"/>
              <a:gd name="connsiteX1776" fmla="*/ 5592710 w 6569477"/>
              <a:gd name="connsiteY1776" fmla="*/ 3817680 h 6858000"/>
              <a:gd name="connsiteX1777" fmla="*/ 5581051 w 6569477"/>
              <a:gd name="connsiteY1777" fmla="*/ 3819828 h 6858000"/>
              <a:gd name="connsiteX1778" fmla="*/ 5575920 w 6569477"/>
              <a:gd name="connsiteY1778" fmla="*/ 3883475 h 6858000"/>
              <a:gd name="connsiteX1779" fmla="*/ 5563598 w 6569477"/>
              <a:gd name="connsiteY1779" fmla="*/ 3934280 h 6858000"/>
              <a:gd name="connsiteX1780" fmla="*/ 5562972 w 6569477"/>
              <a:gd name="connsiteY1780" fmla="*/ 3937349 h 6858000"/>
              <a:gd name="connsiteX1781" fmla="*/ 5571794 w 6569477"/>
              <a:gd name="connsiteY1781" fmla="*/ 3923038 h 6858000"/>
              <a:gd name="connsiteX1782" fmla="*/ 5623989 w 6569477"/>
              <a:gd name="connsiteY1782" fmla="*/ 3775941 h 6858000"/>
              <a:gd name="connsiteX1783" fmla="*/ 5632426 w 6569477"/>
              <a:gd name="connsiteY1783" fmla="*/ 3767506 h 6858000"/>
              <a:gd name="connsiteX1784" fmla="*/ 5640861 w 6569477"/>
              <a:gd name="connsiteY1784" fmla="*/ 3759071 h 6858000"/>
              <a:gd name="connsiteX1785" fmla="*/ 5649298 w 6569477"/>
              <a:gd name="connsiteY1785" fmla="*/ 3767505 h 6858000"/>
              <a:gd name="connsiteX1786" fmla="*/ 5649298 w 6569477"/>
              <a:gd name="connsiteY1786" fmla="*/ 3742197 h 6858000"/>
              <a:gd name="connsiteX1787" fmla="*/ 5683041 w 6569477"/>
              <a:gd name="connsiteY1787" fmla="*/ 3581921 h 6858000"/>
              <a:gd name="connsiteX1788" fmla="*/ 5691475 w 6569477"/>
              <a:gd name="connsiteY1788" fmla="*/ 3598792 h 6858000"/>
              <a:gd name="connsiteX1789" fmla="*/ 5732996 w 6569477"/>
              <a:gd name="connsiteY1789" fmla="*/ 3493610 h 6858000"/>
              <a:gd name="connsiteX1790" fmla="*/ 5733449 w 6569477"/>
              <a:gd name="connsiteY1790" fmla="*/ 3493806 h 6858000"/>
              <a:gd name="connsiteX1791" fmla="*/ 5734014 w 6569477"/>
              <a:gd name="connsiteY1791" fmla="*/ 3473633 h 6858000"/>
              <a:gd name="connsiteX1792" fmla="*/ 5730509 w 6569477"/>
              <a:gd name="connsiteY1792" fmla="*/ 3460815 h 6858000"/>
              <a:gd name="connsiteX1793" fmla="*/ 5743964 w 6569477"/>
              <a:gd name="connsiteY1793" fmla="*/ 3328941 h 6858000"/>
              <a:gd name="connsiteX1794" fmla="*/ 5761038 w 6569477"/>
              <a:gd name="connsiteY1794" fmla="*/ 3286983 h 6858000"/>
              <a:gd name="connsiteX1795" fmla="*/ 5751435 w 6569477"/>
              <a:gd name="connsiteY1795" fmla="*/ 3234831 h 6858000"/>
              <a:gd name="connsiteX1796" fmla="*/ 5762802 w 6569477"/>
              <a:gd name="connsiteY1796" fmla="*/ 3144319 h 6858000"/>
              <a:gd name="connsiteX1797" fmla="*/ 5763082 w 6569477"/>
              <a:gd name="connsiteY1797" fmla="*/ 3058000 h 6858000"/>
              <a:gd name="connsiteX1798" fmla="*/ 5777766 w 6569477"/>
              <a:gd name="connsiteY1798" fmla="*/ 3049910 h 6858000"/>
              <a:gd name="connsiteX1799" fmla="*/ 5764220 w 6569477"/>
              <a:gd name="connsiteY1799" fmla="*/ 2806537 h 6858000"/>
              <a:gd name="connsiteX1800" fmla="*/ 5759877 w 6569477"/>
              <a:gd name="connsiteY1800" fmla="*/ 2815776 h 6858000"/>
              <a:gd name="connsiteX1801" fmla="*/ 5758962 w 6569477"/>
              <a:gd name="connsiteY1801" fmla="*/ 2839583 h 6858000"/>
              <a:gd name="connsiteX1802" fmla="*/ 5750526 w 6569477"/>
              <a:gd name="connsiteY1802" fmla="*/ 2831148 h 6858000"/>
              <a:gd name="connsiteX1803" fmla="*/ 5750526 w 6569477"/>
              <a:gd name="connsiteY1803" fmla="*/ 2822713 h 6858000"/>
              <a:gd name="connsiteX1804" fmla="*/ 5750526 w 6569477"/>
              <a:gd name="connsiteY1804" fmla="*/ 2822277 h 6858000"/>
              <a:gd name="connsiteX1805" fmla="*/ 5749837 w 6569477"/>
              <a:gd name="connsiteY1805" fmla="*/ 2822120 h 6858000"/>
              <a:gd name="connsiteX1806" fmla="*/ 5747894 w 6569477"/>
              <a:gd name="connsiteY1806" fmla="*/ 2797782 h 6858000"/>
              <a:gd name="connsiteX1807" fmla="*/ 5743144 w 6569477"/>
              <a:gd name="connsiteY1807" fmla="*/ 2798460 h 6858000"/>
              <a:gd name="connsiteX1808" fmla="*/ 5742091 w 6569477"/>
              <a:gd name="connsiteY1808" fmla="*/ 2805842 h 6858000"/>
              <a:gd name="connsiteX1809" fmla="*/ 5742091 w 6569477"/>
              <a:gd name="connsiteY1809" fmla="*/ 2814279 h 6858000"/>
              <a:gd name="connsiteX1810" fmla="*/ 5742090 w 6569477"/>
              <a:gd name="connsiteY1810" fmla="*/ 2822713 h 6858000"/>
              <a:gd name="connsiteX1811" fmla="*/ 5733655 w 6569477"/>
              <a:gd name="connsiteY1811" fmla="*/ 2848019 h 6858000"/>
              <a:gd name="connsiteX1812" fmla="*/ 5742090 w 6569477"/>
              <a:gd name="connsiteY1812" fmla="*/ 2856452 h 6858000"/>
              <a:gd name="connsiteX1813" fmla="*/ 5742091 w 6569477"/>
              <a:gd name="connsiteY1813" fmla="*/ 2848019 h 6858000"/>
              <a:gd name="connsiteX1814" fmla="*/ 5750526 w 6569477"/>
              <a:gd name="connsiteY1814" fmla="*/ 2839583 h 6858000"/>
              <a:gd name="connsiteX1815" fmla="*/ 5750526 w 6569477"/>
              <a:gd name="connsiteY1815" fmla="*/ 2864888 h 6858000"/>
              <a:gd name="connsiteX1816" fmla="*/ 5750525 w 6569477"/>
              <a:gd name="connsiteY1816" fmla="*/ 2873326 h 6858000"/>
              <a:gd name="connsiteX1817" fmla="*/ 5708345 w 6569477"/>
              <a:gd name="connsiteY1817" fmla="*/ 2940812 h 6858000"/>
              <a:gd name="connsiteX1818" fmla="*/ 5699912 w 6569477"/>
              <a:gd name="connsiteY1818" fmla="*/ 2839583 h 6858000"/>
              <a:gd name="connsiteX1819" fmla="*/ 5689894 w 6569477"/>
              <a:gd name="connsiteY1819" fmla="*/ 2840110 h 6858000"/>
              <a:gd name="connsiteX1820" fmla="*/ 5683185 w 6569477"/>
              <a:gd name="connsiteY1820" fmla="*/ 2849917 h 6858000"/>
              <a:gd name="connsiteX1821" fmla="*/ 5682885 w 6569477"/>
              <a:gd name="connsiteY1821" fmla="*/ 2853046 h 6858000"/>
              <a:gd name="connsiteX1822" fmla="*/ 5680651 w 6569477"/>
              <a:gd name="connsiteY1822" fmla="*/ 2856536 h 6858000"/>
              <a:gd name="connsiteX1823" fmla="*/ 5680060 w 6569477"/>
              <a:gd name="connsiteY1823" fmla="*/ 2855859 h 6858000"/>
              <a:gd name="connsiteX1824" fmla="*/ 5676293 w 6569477"/>
              <a:gd name="connsiteY1824" fmla="*/ 2863103 h 6858000"/>
              <a:gd name="connsiteX1825" fmla="*/ 5680760 w 6569477"/>
              <a:gd name="connsiteY1825" fmla="*/ 2886509 h 6858000"/>
              <a:gd name="connsiteX1826" fmla="*/ 5688352 w 6569477"/>
              <a:gd name="connsiteY1826" fmla="*/ 2910389 h 6858000"/>
              <a:gd name="connsiteX1827" fmla="*/ 5696772 w 6569477"/>
              <a:gd name="connsiteY1827" fmla="*/ 3000293 h 6858000"/>
              <a:gd name="connsiteX1828" fmla="*/ 5692141 w 6569477"/>
              <a:gd name="connsiteY1828" fmla="*/ 3081094 h 6858000"/>
              <a:gd name="connsiteX1829" fmla="*/ 5679091 w 6569477"/>
              <a:gd name="connsiteY1829" fmla="*/ 3071991 h 6858000"/>
              <a:gd name="connsiteX1830" fmla="*/ 5688029 w 6569477"/>
              <a:gd name="connsiteY1830" fmla="*/ 3207504 h 6858000"/>
              <a:gd name="connsiteX1831" fmla="*/ 5692217 w 6569477"/>
              <a:gd name="connsiteY1831" fmla="*/ 3359096 h 6858000"/>
              <a:gd name="connsiteX1832" fmla="*/ 5673101 w 6569477"/>
              <a:gd name="connsiteY1832" fmla="*/ 3358689 h 6858000"/>
              <a:gd name="connsiteX1833" fmla="*/ 5668351 w 6569477"/>
              <a:gd name="connsiteY1833" fmla="*/ 3374768 h 6858000"/>
              <a:gd name="connsiteX1834" fmla="*/ 5662684 w 6569477"/>
              <a:gd name="connsiteY1834" fmla="*/ 3364351 h 6858000"/>
              <a:gd name="connsiteX1835" fmla="*/ 5661368 w 6569477"/>
              <a:gd name="connsiteY1835" fmla="*/ 3356969 h 6858000"/>
              <a:gd name="connsiteX1836" fmla="*/ 5654384 w 6569477"/>
              <a:gd name="connsiteY1836" fmla="*/ 3339170 h 6858000"/>
              <a:gd name="connsiteX1837" fmla="*/ 5661768 w 6569477"/>
              <a:gd name="connsiteY1837" fmla="*/ 3337856 h 6858000"/>
              <a:gd name="connsiteX1838" fmla="*/ 5663483 w 6569477"/>
              <a:gd name="connsiteY1838" fmla="*/ 3326125 h 6858000"/>
              <a:gd name="connsiteX1839" fmla="*/ 5669150 w 6569477"/>
              <a:gd name="connsiteY1839" fmla="*/ 3336542 h 6858000"/>
              <a:gd name="connsiteX1840" fmla="*/ 5670467 w 6569477"/>
              <a:gd name="connsiteY1840" fmla="*/ 3343924 h 6858000"/>
              <a:gd name="connsiteX1841" fmla="*/ 5666398 w 6569477"/>
              <a:gd name="connsiteY1841" fmla="*/ 3257055 h 6858000"/>
              <a:gd name="connsiteX1842" fmla="*/ 5661810 w 6569477"/>
              <a:gd name="connsiteY1842" fmla="*/ 3124576 h 6858000"/>
              <a:gd name="connsiteX1843" fmla="*/ 5673025 w 6569477"/>
              <a:gd name="connsiteY1843" fmla="*/ 3080687 h 6858000"/>
              <a:gd name="connsiteX1844" fmla="*/ 5656425 w 6569477"/>
              <a:gd name="connsiteY1844" fmla="*/ 3030323 h 6858000"/>
              <a:gd name="connsiteX1845" fmla="*/ 5655388 w 6569477"/>
              <a:gd name="connsiteY1845" fmla="*/ 2939106 h 6858000"/>
              <a:gd name="connsiteX1846" fmla="*/ 5643936 w 6569477"/>
              <a:gd name="connsiteY1846" fmla="*/ 2853549 h 6858000"/>
              <a:gd name="connsiteX1847" fmla="*/ 5657385 w 6569477"/>
              <a:gd name="connsiteY1847" fmla="*/ 2843539 h 6858000"/>
              <a:gd name="connsiteX1848" fmla="*/ 5657146 w 6569477"/>
              <a:gd name="connsiteY1848" fmla="*/ 2841276 h 6858000"/>
              <a:gd name="connsiteX1849" fmla="*/ 5648243 w 6569477"/>
              <a:gd name="connsiteY1849" fmla="*/ 2809663 h 6858000"/>
              <a:gd name="connsiteX1850" fmla="*/ 5581811 w 6569477"/>
              <a:gd name="connsiteY1850" fmla="*/ 2670869 h 6858000"/>
              <a:gd name="connsiteX1851" fmla="*/ 5581812 w 6569477"/>
              <a:gd name="connsiteY1851" fmla="*/ 2662431 h 6858000"/>
              <a:gd name="connsiteX1852" fmla="*/ 5581812 w 6569477"/>
              <a:gd name="connsiteY1852" fmla="*/ 2645563 h 6858000"/>
              <a:gd name="connsiteX1853" fmla="*/ 5573376 w 6569477"/>
              <a:gd name="connsiteY1853" fmla="*/ 2637125 h 6858000"/>
              <a:gd name="connsiteX1854" fmla="*/ 5548068 w 6569477"/>
              <a:gd name="connsiteY1854" fmla="*/ 2544335 h 6858000"/>
              <a:gd name="connsiteX1855" fmla="*/ 5539634 w 6569477"/>
              <a:gd name="connsiteY1855" fmla="*/ 2510592 h 6858000"/>
              <a:gd name="connsiteX1856" fmla="*/ 5531197 w 6569477"/>
              <a:gd name="connsiteY1856" fmla="*/ 2502157 h 6858000"/>
              <a:gd name="connsiteX1857" fmla="*/ 5531198 w 6569477"/>
              <a:gd name="connsiteY1857" fmla="*/ 2493721 h 6858000"/>
              <a:gd name="connsiteX1858" fmla="*/ 5522761 w 6569477"/>
              <a:gd name="connsiteY1858" fmla="*/ 2493721 h 6858000"/>
              <a:gd name="connsiteX1859" fmla="*/ 5522762 w 6569477"/>
              <a:gd name="connsiteY1859" fmla="*/ 2485285 h 6858000"/>
              <a:gd name="connsiteX1860" fmla="*/ 5505889 w 6569477"/>
              <a:gd name="connsiteY1860" fmla="*/ 2451543 h 6858000"/>
              <a:gd name="connsiteX1861" fmla="*/ 5497455 w 6569477"/>
              <a:gd name="connsiteY1861" fmla="*/ 2476850 h 6858000"/>
              <a:gd name="connsiteX1862" fmla="*/ 5480584 w 6569477"/>
              <a:gd name="connsiteY1862" fmla="*/ 2459978 h 6858000"/>
              <a:gd name="connsiteX1863" fmla="*/ 5472147 w 6569477"/>
              <a:gd name="connsiteY1863" fmla="*/ 2384058 h 6858000"/>
              <a:gd name="connsiteX1864" fmla="*/ 5404661 w 6569477"/>
              <a:gd name="connsiteY1864" fmla="*/ 2181601 h 6858000"/>
              <a:gd name="connsiteX1865" fmla="*/ 5387791 w 6569477"/>
              <a:gd name="connsiteY1865" fmla="*/ 2130985 h 6858000"/>
              <a:gd name="connsiteX1866" fmla="*/ 5328740 w 6569477"/>
              <a:gd name="connsiteY1866" fmla="*/ 1962273 h 6858000"/>
              <a:gd name="connsiteX1867" fmla="*/ 5328741 w 6569477"/>
              <a:gd name="connsiteY1867" fmla="*/ 1936967 h 6858000"/>
              <a:gd name="connsiteX1868" fmla="*/ 5311869 w 6569477"/>
              <a:gd name="connsiteY1868" fmla="*/ 1920096 h 6858000"/>
              <a:gd name="connsiteX1869" fmla="*/ 5320307 w 6569477"/>
              <a:gd name="connsiteY1869" fmla="*/ 1911660 h 6858000"/>
              <a:gd name="connsiteX1870" fmla="*/ 5269693 w 6569477"/>
              <a:gd name="connsiteY1870" fmla="*/ 1793560 h 6858000"/>
              <a:gd name="connsiteX1871" fmla="*/ 5286562 w 6569477"/>
              <a:gd name="connsiteY1871" fmla="*/ 1793561 h 6858000"/>
              <a:gd name="connsiteX1872" fmla="*/ 5261255 w 6569477"/>
              <a:gd name="connsiteY1872" fmla="*/ 1768254 h 6858000"/>
              <a:gd name="connsiteX1873" fmla="*/ 5235948 w 6569477"/>
              <a:gd name="connsiteY1873" fmla="*/ 1709201 h 6858000"/>
              <a:gd name="connsiteX1874" fmla="*/ 5235947 w 6569477"/>
              <a:gd name="connsiteY1874" fmla="*/ 1700769 h 6858000"/>
              <a:gd name="connsiteX1875" fmla="*/ 5244383 w 6569477"/>
              <a:gd name="connsiteY1875" fmla="*/ 1700769 h 6858000"/>
              <a:gd name="connsiteX1876" fmla="*/ 5252819 w 6569477"/>
              <a:gd name="connsiteY1876" fmla="*/ 1700767 h 6858000"/>
              <a:gd name="connsiteX1877" fmla="*/ 5252819 w 6569477"/>
              <a:gd name="connsiteY1877" fmla="*/ 1692332 h 6858000"/>
              <a:gd name="connsiteX1878" fmla="*/ 5244383 w 6569477"/>
              <a:gd name="connsiteY1878" fmla="*/ 1650153 h 6858000"/>
              <a:gd name="connsiteX1879" fmla="*/ 5252818 w 6569477"/>
              <a:gd name="connsiteY1879" fmla="*/ 1650152 h 6858000"/>
              <a:gd name="connsiteX1880" fmla="*/ 5252819 w 6569477"/>
              <a:gd name="connsiteY1880" fmla="*/ 1641718 h 6858000"/>
              <a:gd name="connsiteX1881" fmla="*/ 5244385 w 6569477"/>
              <a:gd name="connsiteY1881" fmla="*/ 1633283 h 6858000"/>
              <a:gd name="connsiteX1882" fmla="*/ 5176900 w 6569477"/>
              <a:gd name="connsiteY1882" fmla="*/ 1473003 h 6858000"/>
              <a:gd name="connsiteX1883" fmla="*/ 5084104 w 6569477"/>
              <a:gd name="connsiteY1883" fmla="*/ 1312727 h 6858000"/>
              <a:gd name="connsiteX1884" fmla="*/ 5055633 w 6569477"/>
              <a:gd name="connsiteY1884" fmla="*/ 1250514 h 6858000"/>
              <a:gd name="connsiteX1885" fmla="*/ 5041658 w 6569477"/>
              <a:gd name="connsiteY1885" fmla="*/ 1226599 h 6858000"/>
              <a:gd name="connsiteX1886" fmla="*/ 5093541 w 6569477"/>
              <a:gd name="connsiteY1886" fmla="*/ 1340967 h 6858000"/>
              <a:gd name="connsiteX1887" fmla="*/ 5398999 w 6569477"/>
              <a:gd name="connsiteY1887" fmla="*/ 2412246 h 6858000"/>
              <a:gd name="connsiteX1888" fmla="*/ 5458394 w 6569477"/>
              <a:gd name="connsiteY1888" fmla="*/ 2833367 h 6858000"/>
              <a:gd name="connsiteX1889" fmla="*/ 5448705 w 6569477"/>
              <a:gd name="connsiteY1889" fmla="*/ 2871734 h 6858000"/>
              <a:gd name="connsiteX1890" fmla="*/ 5431304 w 6569477"/>
              <a:gd name="connsiteY1890" fmla="*/ 2855892 h 6858000"/>
              <a:gd name="connsiteX1891" fmla="*/ 5100400 w 6569477"/>
              <a:gd name="connsiteY1891" fmla="*/ 1533070 h 6858000"/>
              <a:gd name="connsiteX1892" fmla="*/ 4793286 w 6569477"/>
              <a:gd name="connsiteY1892" fmla="*/ 888652 h 6858000"/>
              <a:gd name="connsiteX1893" fmla="*/ 4754611 w 6569477"/>
              <a:gd name="connsiteY1893" fmla="*/ 811200 h 6858000"/>
              <a:gd name="connsiteX1894" fmla="*/ 4736788 w 6569477"/>
              <a:gd name="connsiteY1894" fmla="*/ 782554 h 6858000"/>
              <a:gd name="connsiteX1895" fmla="*/ 4722369 w 6569477"/>
              <a:gd name="connsiteY1895" fmla="*/ 785144 h 6858000"/>
              <a:gd name="connsiteX1896" fmla="*/ 4716525 w 6569477"/>
              <a:gd name="connsiteY1896" fmla="*/ 831944 h 6858000"/>
              <a:gd name="connsiteX1897" fmla="*/ 4878628 w 6569477"/>
              <a:gd name="connsiteY1897" fmla="*/ 1128191 h 6858000"/>
              <a:gd name="connsiteX1898" fmla="*/ 5018643 w 6569477"/>
              <a:gd name="connsiteY1898" fmla="*/ 1444415 h 6858000"/>
              <a:gd name="connsiteX1899" fmla="*/ 5107372 w 6569477"/>
              <a:gd name="connsiteY1899" fmla="*/ 1685936 h 6858000"/>
              <a:gd name="connsiteX1900" fmla="*/ 5109411 w 6569477"/>
              <a:gd name="connsiteY1900" fmla="*/ 1683895 h 6858000"/>
              <a:gd name="connsiteX1901" fmla="*/ 5151590 w 6569477"/>
              <a:gd name="connsiteY1901" fmla="*/ 1785122 h 6858000"/>
              <a:gd name="connsiteX1902" fmla="*/ 5143154 w 6569477"/>
              <a:gd name="connsiteY1902" fmla="*/ 1785122 h 6858000"/>
              <a:gd name="connsiteX1903" fmla="*/ 5134721 w 6569477"/>
              <a:gd name="connsiteY1903" fmla="*/ 1751382 h 6858000"/>
              <a:gd name="connsiteX1904" fmla="*/ 5122261 w 6569477"/>
              <a:gd name="connsiteY1904" fmla="*/ 1726462 h 6858000"/>
              <a:gd name="connsiteX1905" fmla="*/ 5136116 w 6569477"/>
              <a:gd name="connsiteY1905" fmla="*/ 1764180 h 6858000"/>
              <a:gd name="connsiteX1906" fmla="*/ 5157687 w 6569477"/>
              <a:gd name="connsiteY1906" fmla="*/ 1838582 h 6858000"/>
              <a:gd name="connsiteX1907" fmla="*/ 5167407 w 6569477"/>
              <a:gd name="connsiteY1907" fmla="*/ 1843119 h 6858000"/>
              <a:gd name="connsiteX1908" fmla="*/ 5176898 w 6569477"/>
              <a:gd name="connsiteY1908" fmla="*/ 1844173 h 6858000"/>
              <a:gd name="connsiteX1909" fmla="*/ 5176898 w 6569477"/>
              <a:gd name="connsiteY1909" fmla="*/ 1861046 h 6858000"/>
              <a:gd name="connsiteX1910" fmla="*/ 5168464 w 6569477"/>
              <a:gd name="connsiteY1910" fmla="*/ 1861046 h 6858000"/>
              <a:gd name="connsiteX1911" fmla="*/ 5168463 w 6569477"/>
              <a:gd name="connsiteY1911" fmla="*/ 1869480 h 6858000"/>
              <a:gd name="connsiteX1912" fmla="*/ 5168462 w 6569477"/>
              <a:gd name="connsiteY1912" fmla="*/ 1875756 h 6858000"/>
              <a:gd name="connsiteX1913" fmla="*/ 5229895 w 6569477"/>
              <a:gd name="connsiteY1913" fmla="*/ 2087656 h 6858000"/>
              <a:gd name="connsiteX1914" fmla="*/ 5242098 w 6569477"/>
              <a:gd name="connsiteY1914" fmla="*/ 2145617 h 6858000"/>
              <a:gd name="connsiteX1915" fmla="*/ 5261255 w 6569477"/>
              <a:gd name="connsiteY1915" fmla="*/ 2173166 h 6858000"/>
              <a:gd name="connsiteX1916" fmla="*/ 5278125 w 6569477"/>
              <a:gd name="connsiteY1916" fmla="*/ 2215342 h 6858000"/>
              <a:gd name="connsiteX1917" fmla="*/ 5286562 w 6569477"/>
              <a:gd name="connsiteY1917" fmla="*/ 2265959 h 6858000"/>
              <a:gd name="connsiteX1918" fmla="*/ 5303433 w 6569477"/>
              <a:gd name="connsiteY1918" fmla="*/ 2325006 h 6858000"/>
              <a:gd name="connsiteX1919" fmla="*/ 5320305 w 6569477"/>
              <a:gd name="connsiteY1919" fmla="*/ 2409365 h 6858000"/>
              <a:gd name="connsiteX1920" fmla="*/ 5337176 w 6569477"/>
              <a:gd name="connsiteY1920" fmla="*/ 2459978 h 6858000"/>
              <a:gd name="connsiteX1921" fmla="*/ 5337176 w 6569477"/>
              <a:gd name="connsiteY1921" fmla="*/ 2468415 h 6858000"/>
              <a:gd name="connsiteX1922" fmla="*/ 5354048 w 6569477"/>
              <a:gd name="connsiteY1922" fmla="*/ 2535897 h 6858000"/>
              <a:gd name="connsiteX1923" fmla="*/ 5370919 w 6569477"/>
              <a:gd name="connsiteY1923" fmla="*/ 2594947 h 6858000"/>
              <a:gd name="connsiteX1924" fmla="*/ 5379353 w 6569477"/>
              <a:gd name="connsiteY1924" fmla="*/ 2620256 h 6858000"/>
              <a:gd name="connsiteX1925" fmla="*/ 5379355 w 6569477"/>
              <a:gd name="connsiteY1925" fmla="*/ 2628692 h 6858000"/>
              <a:gd name="connsiteX1926" fmla="*/ 5370919 w 6569477"/>
              <a:gd name="connsiteY1926" fmla="*/ 2653998 h 6858000"/>
              <a:gd name="connsiteX1927" fmla="*/ 5370919 w 6569477"/>
              <a:gd name="connsiteY1927" fmla="*/ 2662431 h 6858000"/>
              <a:gd name="connsiteX1928" fmla="*/ 5379355 w 6569477"/>
              <a:gd name="connsiteY1928" fmla="*/ 2679304 h 6858000"/>
              <a:gd name="connsiteX1929" fmla="*/ 5387791 w 6569477"/>
              <a:gd name="connsiteY1929" fmla="*/ 2679306 h 6858000"/>
              <a:gd name="connsiteX1930" fmla="*/ 5387790 w 6569477"/>
              <a:gd name="connsiteY1930" fmla="*/ 2721484 h 6858000"/>
              <a:gd name="connsiteX1931" fmla="*/ 5396226 w 6569477"/>
              <a:gd name="connsiteY1931" fmla="*/ 2729919 h 6858000"/>
              <a:gd name="connsiteX1932" fmla="*/ 5396226 w 6569477"/>
              <a:gd name="connsiteY1932" fmla="*/ 2721484 h 6858000"/>
              <a:gd name="connsiteX1933" fmla="*/ 5387791 w 6569477"/>
              <a:gd name="connsiteY1933" fmla="*/ 2679306 h 6858000"/>
              <a:gd name="connsiteX1934" fmla="*/ 5396226 w 6569477"/>
              <a:gd name="connsiteY1934" fmla="*/ 2679306 h 6858000"/>
              <a:gd name="connsiteX1935" fmla="*/ 5396225 w 6569477"/>
              <a:gd name="connsiteY1935" fmla="*/ 2696176 h 6858000"/>
              <a:gd name="connsiteX1936" fmla="*/ 5396226 w 6569477"/>
              <a:gd name="connsiteY1936" fmla="*/ 2704613 h 6858000"/>
              <a:gd name="connsiteX1937" fmla="*/ 5404662 w 6569477"/>
              <a:gd name="connsiteY1937" fmla="*/ 2729919 h 6858000"/>
              <a:gd name="connsiteX1938" fmla="*/ 5404661 w 6569477"/>
              <a:gd name="connsiteY1938" fmla="*/ 2763661 h 6858000"/>
              <a:gd name="connsiteX1939" fmla="*/ 5396224 w 6569477"/>
              <a:gd name="connsiteY1939" fmla="*/ 2755225 h 6858000"/>
              <a:gd name="connsiteX1940" fmla="*/ 5396225 w 6569477"/>
              <a:gd name="connsiteY1940" fmla="*/ 2772097 h 6858000"/>
              <a:gd name="connsiteX1941" fmla="*/ 5396225 w 6569477"/>
              <a:gd name="connsiteY1941" fmla="*/ 2788969 h 6858000"/>
              <a:gd name="connsiteX1942" fmla="*/ 5404662 w 6569477"/>
              <a:gd name="connsiteY1942" fmla="*/ 2814279 h 6858000"/>
              <a:gd name="connsiteX1943" fmla="*/ 5404661 w 6569477"/>
              <a:gd name="connsiteY1943" fmla="*/ 2831146 h 6858000"/>
              <a:gd name="connsiteX1944" fmla="*/ 5413098 w 6569477"/>
              <a:gd name="connsiteY1944" fmla="*/ 2839583 h 6858000"/>
              <a:gd name="connsiteX1945" fmla="*/ 5421533 w 6569477"/>
              <a:gd name="connsiteY1945" fmla="*/ 2864890 h 6858000"/>
              <a:gd name="connsiteX1946" fmla="*/ 5421534 w 6569477"/>
              <a:gd name="connsiteY1946" fmla="*/ 2881764 h 6858000"/>
              <a:gd name="connsiteX1947" fmla="*/ 5413098 w 6569477"/>
              <a:gd name="connsiteY1947" fmla="*/ 2890197 h 6858000"/>
              <a:gd name="connsiteX1948" fmla="*/ 5421534 w 6569477"/>
              <a:gd name="connsiteY1948" fmla="*/ 2898631 h 6858000"/>
              <a:gd name="connsiteX1949" fmla="*/ 5413098 w 6569477"/>
              <a:gd name="connsiteY1949" fmla="*/ 2915506 h 6858000"/>
              <a:gd name="connsiteX1950" fmla="*/ 5421534 w 6569477"/>
              <a:gd name="connsiteY1950" fmla="*/ 2932377 h 6858000"/>
              <a:gd name="connsiteX1951" fmla="*/ 5429969 w 6569477"/>
              <a:gd name="connsiteY1951" fmla="*/ 2923940 h 6858000"/>
              <a:gd name="connsiteX1952" fmla="*/ 5429969 w 6569477"/>
              <a:gd name="connsiteY1952" fmla="*/ 2949247 h 6858000"/>
              <a:gd name="connsiteX1953" fmla="*/ 5429967 w 6569477"/>
              <a:gd name="connsiteY1953" fmla="*/ 2957684 h 6858000"/>
              <a:gd name="connsiteX1954" fmla="*/ 5438405 w 6569477"/>
              <a:gd name="connsiteY1954" fmla="*/ 2991425 h 6858000"/>
              <a:gd name="connsiteX1955" fmla="*/ 5438405 w 6569477"/>
              <a:gd name="connsiteY1955" fmla="*/ 3025167 h 6858000"/>
              <a:gd name="connsiteX1956" fmla="*/ 5438405 w 6569477"/>
              <a:gd name="connsiteY1956" fmla="*/ 3050476 h 6858000"/>
              <a:gd name="connsiteX1957" fmla="*/ 5438405 w 6569477"/>
              <a:gd name="connsiteY1957" fmla="*/ 3101088 h 6858000"/>
              <a:gd name="connsiteX1958" fmla="*/ 5429969 w 6569477"/>
              <a:gd name="connsiteY1958" fmla="*/ 3126398 h 6858000"/>
              <a:gd name="connsiteX1959" fmla="*/ 5421534 w 6569477"/>
              <a:gd name="connsiteY1959" fmla="*/ 3117961 h 6858000"/>
              <a:gd name="connsiteX1960" fmla="*/ 5413096 w 6569477"/>
              <a:gd name="connsiteY1960" fmla="*/ 3109525 h 6858000"/>
              <a:gd name="connsiteX1961" fmla="*/ 5413098 w 6569477"/>
              <a:gd name="connsiteY1961" fmla="*/ 3117961 h 6858000"/>
              <a:gd name="connsiteX1962" fmla="*/ 5413098 w 6569477"/>
              <a:gd name="connsiteY1962" fmla="*/ 3126395 h 6858000"/>
              <a:gd name="connsiteX1963" fmla="*/ 5421533 w 6569477"/>
              <a:gd name="connsiteY1963" fmla="*/ 3134833 h 6858000"/>
              <a:gd name="connsiteX1964" fmla="*/ 5429969 w 6569477"/>
              <a:gd name="connsiteY1964" fmla="*/ 3143265 h 6858000"/>
              <a:gd name="connsiteX1965" fmla="*/ 5438404 w 6569477"/>
              <a:gd name="connsiteY1965" fmla="*/ 3143266 h 6858000"/>
              <a:gd name="connsiteX1966" fmla="*/ 5446840 w 6569477"/>
              <a:gd name="connsiteY1966" fmla="*/ 3101088 h 6858000"/>
              <a:gd name="connsiteX1967" fmla="*/ 5446838 w 6569477"/>
              <a:gd name="connsiteY1967" fmla="*/ 3092654 h 6858000"/>
              <a:gd name="connsiteX1968" fmla="*/ 5446840 w 6569477"/>
              <a:gd name="connsiteY1968" fmla="*/ 3058912 h 6858000"/>
              <a:gd name="connsiteX1969" fmla="*/ 5446841 w 6569477"/>
              <a:gd name="connsiteY1969" fmla="*/ 3042041 h 6858000"/>
              <a:gd name="connsiteX1970" fmla="*/ 5455276 w 6569477"/>
              <a:gd name="connsiteY1970" fmla="*/ 3084216 h 6858000"/>
              <a:gd name="connsiteX1971" fmla="*/ 5463712 w 6569477"/>
              <a:gd name="connsiteY1971" fmla="*/ 3134833 h 6858000"/>
              <a:gd name="connsiteX1972" fmla="*/ 5455276 w 6569477"/>
              <a:gd name="connsiteY1972" fmla="*/ 3151703 h 6858000"/>
              <a:gd name="connsiteX1973" fmla="*/ 5455276 w 6569477"/>
              <a:gd name="connsiteY1973" fmla="*/ 3168573 h 6858000"/>
              <a:gd name="connsiteX1974" fmla="*/ 5455273 w 6569477"/>
              <a:gd name="connsiteY1974" fmla="*/ 3210751 h 6858000"/>
              <a:gd name="connsiteX1975" fmla="*/ 5446841 w 6569477"/>
              <a:gd name="connsiteY1975" fmla="*/ 3202314 h 6858000"/>
              <a:gd name="connsiteX1976" fmla="*/ 5438405 w 6569477"/>
              <a:gd name="connsiteY1976" fmla="*/ 3202316 h 6858000"/>
              <a:gd name="connsiteX1977" fmla="*/ 5438405 w 6569477"/>
              <a:gd name="connsiteY1977" fmla="*/ 3210751 h 6858000"/>
              <a:gd name="connsiteX1978" fmla="*/ 5438405 w 6569477"/>
              <a:gd name="connsiteY1978" fmla="*/ 3219184 h 6858000"/>
              <a:gd name="connsiteX1979" fmla="*/ 5446841 w 6569477"/>
              <a:gd name="connsiteY1979" fmla="*/ 3227621 h 6858000"/>
              <a:gd name="connsiteX1980" fmla="*/ 5446840 w 6569477"/>
              <a:gd name="connsiteY1980" fmla="*/ 3236060 h 6858000"/>
              <a:gd name="connsiteX1981" fmla="*/ 5446841 w 6569477"/>
              <a:gd name="connsiteY1981" fmla="*/ 3244494 h 6858000"/>
              <a:gd name="connsiteX1982" fmla="*/ 5455276 w 6569477"/>
              <a:gd name="connsiteY1982" fmla="*/ 3278235 h 6858000"/>
              <a:gd name="connsiteX1983" fmla="*/ 5455276 w 6569477"/>
              <a:gd name="connsiteY1983" fmla="*/ 3320416 h 6858000"/>
              <a:gd name="connsiteX1984" fmla="*/ 5446841 w 6569477"/>
              <a:gd name="connsiteY1984" fmla="*/ 3328851 h 6858000"/>
              <a:gd name="connsiteX1985" fmla="*/ 5438403 w 6569477"/>
              <a:gd name="connsiteY1985" fmla="*/ 3320416 h 6858000"/>
              <a:gd name="connsiteX1986" fmla="*/ 5429968 w 6569477"/>
              <a:gd name="connsiteY1986" fmla="*/ 3219187 h 6858000"/>
              <a:gd name="connsiteX1987" fmla="*/ 5429969 w 6569477"/>
              <a:gd name="connsiteY1987" fmla="*/ 3210749 h 6858000"/>
              <a:gd name="connsiteX1988" fmla="*/ 5421534 w 6569477"/>
              <a:gd name="connsiteY1988" fmla="*/ 3219187 h 6858000"/>
              <a:gd name="connsiteX1989" fmla="*/ 5429969 w 6569477"/>
              <a:gd name="connsiteY1989" fmla="*/ 3320416 h 6858000"/>
              <a:gd name="connsiteX1990" fmla="*/ 5404661 w 6569477"/>
              <a:gd name="connsiteY1990" fmla="*/ 3337285 h 6858000"/>
              <a:gd name="connsiteX1991" fmla="*/ 5387791 w 6569477"/>
              <a:gd name="connsiteY1991" fmla="*/ 3430080 h 6858000"/>
              <a:gd name="connsiteX1992" fmla="*/ 5320304 w 6569477"/>
              <a:gd name="connsiteY1992" fmla="*/ 3767504 h 6858000"/>
              <a:gd name="connsiteX1993" fmla="*/ 5320305 w 6569477"/>
              <a:gd name="connsiteY1993" fmla="*/ 3775942 h 6858000"/>
              <a:gd name="connsiteX1994" fmla="*/ 5320305 w 6569477"/>
              <a:gd name="connsiteY1994" fmla="*/ 3784378 h 6858000"/>
              <a:gd name="connsiteX1995" fmla="*/ 5328741 w 6569477"/>
              <a:gd name="connsiteY1995" fmla="*/ 3775940 h 6858000"/>
              <a:gd name="connsiteX1996" fmla="*/ 5396226 w 6569477"/>
              <a:gd name="connsiteY1996" fmla="*/ 3446949 h 6858000"/>
              <a:gd name="connsiteX1997" fmla="*/ 5396226 w 6569477"/>
              <a:gd name="connsiteY1997" fmla="*/ 3455387 h 6858000"/>
              <a:gd name="connsiteX1998" fmla="*/ 5413098 w 6569477"/>
              <a:gd name="connsiteY1998" fmla="*/ 3438513 h 6858000"/>
              <a:gd name="connsiteX1999" fmla="*/ 5413098 w 6569477"/>
              <a:gd name="connsiteY1999" fmla="*/ 3463820 h 6858000"/>
              <a:gd name="connsiteX2000" fmla="*/ 5404662 w 6569477"/>
              <a:gd name="connsiteY2000" fmla="*/ 3463821 h 6858000"/>
              <a:gd name="connsiteX2001" fmla="*/ 5404662 w 6569477"/>
              <a:gd name="connsiteY2001" fmla="*/ 3472258 h 6858000"/>
              <a:gd name="connsiteX2002" fmla="*/ 5404661 w 6569477"/>
              <a:gd name="connsiteY2002" fmla="*/ 3480692 h 6858000"/>
              <a:gd name="connsiteX2003" fmla="*/ 5413098 w 6569477"/>
              <a:gd name="connsiteY2003" fmla="*/ 3480691 h 6858000"/>
              <a:gd name="connsiteX2004" fmla="*/ 5404662 w 6569477"/>
              <a:gd name="connsiteY2004" fmla="*/ 3522869 h 6858000"/>
              <a:gd name="connsiteX2005" fmla="*/ 5404662 w 6569477"/>
              <a:gd name="connsiteY2005" fmla="*/ 3539744 h 6858000"/>
              <a:gd name="connsiteX2006" fmla="*/ 5404662 w 6569477"/>
              <a:gd name="connsiteY2006" fmla="*/ 3565051 h 6858000"/>
              <a:gd name="connsiteX2007" fmla="*/ 5404662 w 6569477"/>
              <a:gd name="connsiteY2007" fmla="*/ 3573483 h 6858000"/>
              <a:gd name="connsiteX2008" fmla="*/ 5396226 w 6569477"/>
              <a:gd name="connsiteY2008" fmla="*/ 3581921 h 6858000"/>
              <a:gd name="connsiteX2009" fmla="*/ 5396226 w 6569477"/>
              <a:gd name="connsiteY2009" fmla="*/ 3598792 h 6858000"/>
              <a:gd name="connsiteX2010" fmla="*/ 5404662 w 6569477"/>
              <a:gd name="connsiteY2010" fmla="*/ 3607228 h 6858000"/>
              <a:gd name="connsiteX2011" fmla="*/ 5404662 w 6569477"/>
              <a:gd name="connsiteY2011" fmla="*/ 3809683 h 6858000"/>
              <a:gd name="connsiteX2012" fmla="*/ 5387791 w 6569477"/>
              <a:gd name="connsiteY2012" fmla="*/ 3902475 h 6858000"/>
              <a:gd name="connsiteX2013" fmla="*/ 5396226 w 6569477"/>
              <a:gd name="connsiteY2013" fmla="*/ 3894042 h 6858000"/>
              <a:gd name="connsiteX2014" fmla="*/ 5379355 w 6569477"/>
              <a:gd name="connsiteY2014" fmla="*/ 4062754 h 6858000"/>
              <a:gd name="connsiteX2015" fmla="*/ 5387791 w 6569477"/>
              <a:gd name="connsiteY2015" fmla="*/ 4071190 h 6858000"/>
              <a:gd name="connsiteX2016" fmla="*/ 5379355 w 6569477"/>
              <a:gd name="connsiteY2016" fmla="*/ 4113369 h 6858000"/>
              <a:gd name="connsiteX2017" fmla="*/ 5370919 w 6569477"/>
              <a:gd name="connsiteY2017" fmla="*/ 4121804 h 6858000"/>
              <a:gd name="connsiteX2018" fmla="*/ 5379355 w 6569477"/>
              <a:gd name="connsiteY2018" fmla="*/ 4138676 h 6858000"/>
              <a:gd name="connsiteX2019" fmla="*/ 5370918 w 6569477"/>
              <a:gd name="connsiteY2019" fmla="*/ 4189288 h 6858000"/>
              <a:gd name="connsiteX2020" fmla="*/ 5370916 w 6569477"/>
              <a:gd name="connsiteY2020" fmla="*/ 4197726 h 6858000"/>
              <a:gd name="connsiteX2021" fmla="*/ 5362483 w 6569477"/>
              <a:gd name="connsiteY2021" fmla="*/ 4223033 h 6858000"/>
              <a:gd name="connsiteX2022" fmla="*/ 5362484 w 6569477"/>
              <a:gd name="connsiteY2022" fmla="*/ 4231465 h 6858000"/>
              <a:gd name="connsiteX2023" fmla="*/ 5362484 w 6569477"/>
              <a:gd name="connsiteY2023" fmla="*/ 4239904 h 6858000"/>
              <a:gd name="connsiteX2024" fmla="*/ 5328741 w 6569477"/>
              <a:gd name="connsiteY2024" fmla="*/ 4383310 h 6858000"/>
              <a:gd name="connsiteX2025" fmla="*/ 5328741 w 6569477"/>
              <a:gd name="connsiteY2025" fmla="*/ 4408617 h 6858000"/>
              <a:gd name="connsiteX2026" fmla="*/ 5328743 w 6569477"/>
              <a:gd name="connsiteY2026" fmla="*/ 4417053 h 6858000"/>
              <a:gd name="connsiteX2027" fmla="*/ 5328743 w 6569477"/>
              <a:gd name="connsiteY2027" fmla="*/ 4450795 h 6858000"/>
              <a:gd name="connsiteX2028" fmla="*/ 5294997 w 6569477"/>
              <a:gd name="connsiteY2028" fmla="*/ 4543588 h 6858000"/>
              <a:gd name="connsiteX2029" fmla="*/ 5185332 w 6569477"/>
              <a:gd name="connsiteY2029" fmla="*/ 4897886 h 6858000"/>
              <a:gd name="connsiteX2030" fmla="*/ 5185333 w 6569477"/>
              <a:gd name="connsiteY2030" fmla="*/ 4906322 h 6858000"/>
              <a:gd name="connsiteX2031" fmla="*/ 5176898 w 6569477"/>
              <a:gd name="connsiteY2031" fmla="*/ 4914756 h 6858000"/>
              <a:gd name="connsiteX2032" fmla="*/ 5113630 w 6569477"/>
              <a:gd name="connsiteY2032" fmla="*/ 5026528 h 6858000"/>
              <a:gd name="connsiteX2033" fmla="*/ 5057164 w 6569477"/>
              <a:gd name="connsiteY2033" fmla="*/ 5137575 h 6858000"/>
              <a:gd name="connsiteX2034" fmla="*/ 5058139 w 6569477"/>
              <a:gd name="connsiteY2034" fmla="*/ 5135139 h 6858000"/>
              <a:gd name="connsiteX2035" fmla="*/ 5067233 w 6569477"/>
              <a:gd name="connsiteY2035" fmla="*/ 5108777 h 6858000"/>
              <a:gd name="connsiteX2036" fmla="*/ 5075669 w 6569477"/>
              <a:gd name="connsiteY2036" fmla="*/ 5091906 h 6858000"/>
              <a:gd name="connsiteX2037" fmla="*/ 5100977 w 6569477"/>
              <a:gd name="connsiteY2037" fmla="*/ 5032856 h 6858000"/>
              <a:gd name="connsiteX2038" fmla="*/ 5143155 w 6569477"/>
              <a:gd name="connsiteY2038" fmla="*/ 4931629 h 6858000"/>
              <a:gd name="connsiteX2039" fmla="*/ 5151590 w 6569477"/>
              <a:gd name="connsiteY2039" fmla="*/ 4914756 h 6858000"/>
              <a:gd name="connsiteX2040" fmla="*/ 5160025 w 6569477"/>
              <a:gd name="connsiteY2040" fmla="*/ 4897886 h 6858000"/>
              <a:gd name="connsiteX2041" fmla="*/ 5151590 w 6569477"/>
              <a:gd name="connsiteY2041" fmla="*/ 4889450 h 6858000"/>
              <a:gd name="connsiteX2042" fmla="*/ 5126283 w 6569477"/>
              <a:gd name="connsiteY2042" fmla="*/ 4923193 h 6858000"/>
              <a:gd name="connsiteX2043" fmla="*/ 5126282 w 6569477"/>
              <a:gd name="connsiteY2043" fmla="*/ 4931629 h 6858000"/>
              <a:gd name="connsiteX2044" fmla="*/ 5058797 w 6569477"/>
              <a:gd name="connsiteY2044" fmla="*/ 5083468 h 6858000"/>
              <a:gd name="connsiteX2045" fmla="*/ 5058797 w 6569477"/>
              <a:gd name="connsiteY2045" fmla="*/ 5091906 h 6858000"/>
              <a:gd name="connsiteX2046" fmla="*/ 5025055 w 6569477"/>
              <a:gd name="connsiteY2046" fmla="*/ 5134082 h 6858000"/>
              <a:gd name="connsiteX2047" fmla="*/ 4999746 w 6569477"/>
              <a:gd name="connsiteY2047" fmla="*/ 5184698 h 6858000"/>
              <a:gd name="connsiteX2048" fmla="*/ 4954406 w 6569477"/>
              <a:gd name="connsiteY2048" fmla="*/ 5285927 h 6858000"/>
              <a:gd name="connsiteX2049" fmla="*/ 4900498 w 6569477"/>
              <a:gd name="connsiteY2049" fmla="*/ 5370762 h 6858000"/>
              <a:gd name="connsiteX2050" fmla="*/ 4898519 w 6569477"/>
              <a:gd name="connsiteY2050" fmla="*/ 5361848 h 6858000"/>
              <a:gd name="connsiteX2051" fmla="*/ 4662316 w 6569477"/>
              <a:gd name="connsiteY2051" fmla="*/ 5749889 h 6858000"/>
              <a:gd name="connsiteX2052" fmla="*/ 4653884 w 6569477"/>
              <a:gd name="connsiteY2052" fmla="*/ 5749889 h 6858000"/>
              <a:gd name="connsiteX2053" fmla="*/ 4653883 w 6569477"/>
              <a:gd name="connsiteY2053" fmla="*/ 5758325 h 6858000"/>
              <a:gd name="connsiteX2054" fmla="*/ 4653883 w 6569477"/>
              <a:gd name="connsiteY2054" fmla="*/ 5766759 h 6858000"/>
              <a:gd name="connsiteX2055" fmla="*/ 4620140 w 6569477"/>
              <a:gd name="connsiteY2055" fmla="*/ 5792066 h 6858000"/>
              <a:gd name="connsiteX2056" fmla="*/ 4552653 w 6569477"/>
              <a:gd name="connsiteY2056" fmla="*/ 5910164 h 6858000"/>
              <a:gd name="connsiteX2057" fmla="*/ 4552654 w 6569477"/>
              <a:gd name="connsiteY2057" fmla="*/ 5884859 h 6858000"/>
              <a:gd name="connsiteX2058" fmla="*/ 4527347 w 6569477"/>
              <a:gd name="connsiteY2058" fmla="*/ 5943909 h 6858000"/>
              <a:gd name="connsiteX2059" fmla="*/ 4518911 w 6569477"/>
              <a:gd name="connsiteY2059" fmla="*/ 5935473 h 6858000"/>
              <a:gd name="connsiteX2060" fmla="*/ 4417681 w 6569477"/>
              <a:gd name="connsiteY2060" fmla="*/ 6078880 h 6858000"/>
              <a:gd name="connsiteX2061" fmla="*/ 4409247 w 6569477"/>
              <a:gd name="connsiteY2061" fmla="*/ 6078880 h 6858000"/>
              <a:gd name="connsiteX2062" fmla="*/ 4316454 w 6569477"/>
              <a:gd name="connsiteY2062" fmla="*/ 6180105 h 6858000"/>
              <a:gd name="connsiteX2063" fmla="*/ 4206789 w 6569477"/>
              <a:gd name="connsiteY2063" fmla="*/ 6306641 h 6858000"/>
              <a:gd name="connsiteX2064" fmla="*/ 4142466 w 6569477"/>
              <a:gd name="connsiteY2064" fmla="*/ 6360420 h 6858000"/>
              <a:gd name="connsiteX2065" fmla="*/ 4080254 w 6569477"/>
              <a:gd name="connsiteY2065" fmla="*/ 6424489 h 6858000"/>
              <a:gd name="connsiteX2066" fmla="*/ 4080254 w 6569477"/>
              <a:gd name="connsiteY2066" fmla="*/ 6416307 h 6858000"/>
              <a:gd name="connsiteX2067" fmla="*/ 4071818 w 6569477"/>
              <a:gd name="connsiteY2067" fmla="*/ 6424743 h 6858000"/>
              <a:gd name="connsiteX2068" fmla="*/ 4063381 w 6569477"/>
              <a:gd name="connsiteY2068" fmla="*/ 6441614 h 6858000"/>
              <a:gd name="connsiteX2069" fmla="*/ 4063381 w 6569477"/>
              <a:gd name="connsiteY2069" fmla="*/ 6433176 h 6858000"/>
              <a:gd name="connsiteX2070" fmla="*/ 4012767 w 6569477"/>
              <a:gd name="connsiteY2070" fmla="*/ 6483791 h 6858000"/>
              <a:gd name="connsiteX2071" fmla="*/ 4012768 w 6569477"/>
              <a:gd name="connsiteY2071" fmla="*/ 6492227 h 6858000"/>
              <a:gd name="connsiteX2072" fmla="*/ 4004330 w 6569477"/>
              <a:gd name="connsiteY2072" fmla="*/ 6509098 h 6858000"/>
              <a:gd name="connsiteX2073" fmla="*/ 4004330 w 6569477"/>
              <a:gd name="connsiteY2073" fmla="*/ 6492227 h 6858000"/>
              <a:gd name="connsiteX2074" fmla="*/ 3979024 w 6569477"/>
              <a:gd name="connsiteY2074" fmla="*/ 6517534 h 6858000"/>
              <a:gd name="connsiteX2075" fmla="*/ 3979025 w 6569477"/>
              <a:gd name="connsiteY2075" fmla="*/ 6509096 h 6858000"/>
              <a:gd name="connsiteX2076" fmla="*/ 3979024 w 6569477"/>
              <a:gd name="connsiteY2076" fmla="*/ 6500664 h 6858000"/>
              <a:gd name="connsiteX2077" fmla="*/ 3970588 w 6569477"/>
              <a:gd name="connsiteY2077" fmla="*/ 6500664 h 6858000"/>
              <a:gd name="connsiteX2078" fmla="*/ 3970588 w 6569477"/>
              <a:gd name="connsiteY2078" fmla="*/ 6517534 h 6858000"/>
              <a:gd name="connsiteX2079" fmla="*/ 3970590 w 6569477"/>
              <a:gd name="connsiteY2079" fmla="*/ 6525971 h 6858000"/>
              <a:gd name="connsiteX2080" fmla="*/ 3962153 w 6569477"/>
              <a:gd name="connsiteY2080" fmla="*/ 6534407 h 6858000"/>
              <a:gd name="connsiteX2081" fmla="*/ 3953718 w 6569477"/>
              <a:gd name="connsiteY2081" fmla="*/ 6534407 h 6858000"/>
              <a:gd name="connsiteX2082" fmla="*/ 3945280 w 6569477"/>
              <a:gd name="connsiteY2082" fmla="*/ 6534407 h 6858000"/>
              <a:gd name="connsiteX2083" fmla="*/ 3945281 w 6569477"/>
              <a:gd name="connsiteY2083" fmla="*/ 6542841 h 6858000"/>
              <a:gd name="connsiteX2084" fmla="*/ 3945280 w 6569477"/>
              <a:gd name="connsiteY2084" fmla="*/ 6551277 h 6858000"/>
              <a:gd name="connsiteX2085" fmla="*/ 3919974 w 6569477"/>
              <a:gd name="connsiteY2085" fmla="*/ 6568148 h 6858000"/>
              <a:gd name="connsiteX2086" fmla="*/ 3919976 w 6569477"/>
              <a:gd name="connsiteY2086" fmla="*/ 6559714 h 6858000"/>
              <a:gd name="connsiteX2087" fmla="*/ 3911538 w 6569477"/>
              <a:gd name="connsiteY2087" fmla="*/ 6568148 h 6858000"/>
              <a:gd name="connsiteX2088" fmla="*/ 3903102 w 6569477"/>
              <a:gd name="connsiteY2088" fmla="*/ 6576584 h 6858000"/>
              <a:gd name="connsiteX2089" fmla="*/ 3894667 w 6569477"/>
              <a:gd name="connsiteY2089" fmla="*/ 6593455 h 6858000"/>
              <a:gd name="connsiteX2090" fmla="*/ 3894667 w 6569477"/>
              <a:gd name="connsiteY2090" fmla="*/ 6585021 h 6858000"/>
              <a:gd name="connsiteX2091" fmla="*/ 3860924 w 6569477"/>
              <a:gd name="connsiteY2091" fmla="*/ 6601891 h 6858000"/>
              <a:gd name="connsiteX2092" fmla="*/ 3860924 w 6569477"/>
              <a:gd name="connsiteY2092" fmla="*/ 6585021 h 6858000"/>
              <a:gd name="connsiteX2093" fmla="*/ 3827181 w 6569477"/>
              <a:gd name="connsiteY2093" fmla="*/ 6610327 h 6858000"/>
              <a:gd name="connsiteX2094" fmla="*/ 3827182 w 6569477"/>
              <a:gd name="connsiteY2094" fmla="*/ 6601891 h 6858000"/>
              <a:gd name="connsiteX2095" fmla="*/ 3835618 w 6569477"/>
              <a:gd name="connsiteY2095" fmla="*/ 6593455 h 6858000"/>
              <a:gd name="connsiteX2096" fmla="*/ 3835617 w 6569477"/>
              <a:gd name="connsiteY2096" fmla="*/ 6585021 h 6858000"/>
              <a:gd name="connsiteX2097" fmla="*/ 3827181 w 6569477"/>
              <a:gd name="connsiteY2097" fmla="*/ 6593455 h 6858000"/>
              <a:gd name="connsiteX2098" fmla="*/ 3818745 w 6569477"/>
              <a:gd name="connsiteY2098" fmla="*/ 6601891 h 6858000"/>
              <a:gd name="connsiteX2099" fmla="*/ 3810309 w 6569477"/>
              <a:gd name="connsiteY2099" fmla="*/ 6618762 h 6858000"/>
              <a:gd name="connsiteX2100" fmla="*/ 3827181 w 6569477"/>
              <a:gd name="connsiteY2100" fmla="*/ 6618762 h 6858000"/>
              <a:gd name="connsiteX2101" fmla="*/ 3818745 w 6569477"/>
              <a:gd name="connsiteY2101" fmla="*/ 6627198 h 6858000"/>
              <a:gd name="connsiteX2102" fmla="*/ 3776566 w 6569477"/>
              <a:gd name="connsiteY2102" fmla="*/ 6677812 h 6858000"/>
              <a:gd name="connsiteX2103" fmla="*/ 3810308 w 6569477"/>
              <a:gd name="connsiteY2103" fmla="*/ 6669377 h 6858000"/>
              <a:gd name="connsiteX2104" fmla="*/ 3776566 w 6569477"/>
              <a:gd name="connsiteY2104" fmla="*/ 6694684 h 6858000"/>
              <a:gd name="connsiteX2105" fmla="*/ 3751259 w 6569477"/>
              <a:gd name="connsiteY2105" fmla="*/ 6719991 h 6858000"/>
              <a:gd name="connsiteX2106" fmla="*/ 3734388 w 6569477"/>
              <a:gd name="connsiteY2106" fmla="*/ 6728426 h 6858000"/>
              <a:gd name="connsiteX2107" fmla="*/ 3734390 w 6569477"/>
              <a:gd name="connsiteY2107" fmla="*/ 6711555 h 6858000"/>
              <a:gd name="connsiteX2108" fmla="*/ 3700645 w 6569477"/>
              <a:gd name="connsiteY2108" fmla="*/ 6745297 h 6858000"/>
              <a:gd name="connsiteX2109" fmla="*/ 3692211 w 6569477"/>
              <a:gd name="connsiteY2109" fmla="*/ 6736862 h 6858000"/>
              <a:gd name="connsiteX2110" fmla="*/ 3700645 w 6569477"/>
              <a:gd name="connsiteY2110" fmla="*/ 6728426 h 6858000"/>
              <a:gd name="connsiteX2111" fmla="*/ 3700645 w 6569477"/>
              <a:gd name="connsiteY2111" fmla="*/ 6719990 h 6858000"/>
              <a:gd name="connsiteX2112" fmla="*/ 3692209 w 6569477"/>
              <a:gd name="connsiteY2112" fmla="*/ 6719991 h 6858000"/>
              <a:gd name="connsiteX2113" fmla="*/ 3683775 w 6569477"/>
              <a:gd name="connsiteY2113" fmla="*/ 6728426 h 6858000"/>
              <a:gd name="connsiteX2114" fmla="*/ 3683775 w 6569477"/>
              <a:gd name="connsiteY2114" fmla="*/ 6736862 h 6858000"/>
              <a:gd name="connsiteX2115" fmla="*/ 3675338 w 6569477"/>
              <a:gd name="connsiteY2115" fmla="*/ 6745298 h 6858000"/>
              <a:gd name="connsiteX2116" fmla="*/ 3666902 w 6569477"/>
              <a:gd name="connsiteY2116" fmla="*/ 6753735 h 6858000"/>
              <a:gd name="connsiteX2117" fmla="*/ 3658466 w 6569477"/>
              <a:gd name="connsiteY2117" fmla="*/ 6753734 h 6858000"/>
              <a:gd name="connsiteX2118" fmla="*/ 3658466 w 6569477"/>
              <a:gd name="connsiteY2118" fmla="*/ 6762169 h 6858000"/>
              <a:gd name="connsiteX2119" fmla="*/ 3650032 w 6569477"/>
              <a:gd name="connsiteY2119" fmla="*/ 6762169 h 6858000"/>
              <a:gd name="connsiteX2120" fmla="*/ 3650030 w 6569477"/>
              <a:gd name="connsiteY2120" fmla="*/ 6753734 h 6858000"/>
              <a:gd name="connsiteX2121" fmla="*/ 3658466 w 6569477"/>
              <a:gd name="connsiteY2121" fmla="*/ 6736862 h 6858000"/>
              <a:gd name="connsiteX2122" fmla="*/ 3675338 w 6569477"/>
              <a:gd name="connsiteY2122" fmla="*/ 6719991 h 6858000"/>
              <a:gd name="connsiteX2123" fmla="*/ 3666902 w 6569477"/>
              <a:gd name="connsiteY2123" fmla="*/ 6719989 h 6858000"/>
              <a:gd name="connsiteX2124" fmla="*/ 3658466 w 6569477"/>
              <a:gd name="connsiteY2124" fmla="*/ 6728426 h 6858000"/>
              <a:gd name="connsiteX2125" fmla="*/ 3633159 w 6569477"/>
              <a:gd name="connsiteY2125" fmla="*/ 6753734 h 6858000"/>
              <a:gd name="connsiteX2126" fmla="*/ 3633159 w 6569477"/>
              <a:gd name="connsiteY2126" fmla="*/ 6762169 h 6858000"/>
              <a:gd name="connsiteX2127" fmla="*/ 3616289 w 6569477"/>
              <a:gd name="connsiteY2127" fmla="*/ 6787476 h 6858000"/>
              <a:gd name="connsiteX2128" fmla="*/ 3561456 w 6569477"/>
              <a:gd name="connsiteY2128" fmla="*/ 6826490 h 6858000"/>
              <a:gd name="connsiteX2129" fmla="*/ 3523349 w 6569477"/>
              <a:gd name="connsiteY2129" fmla="*/ 6858000 h 6858000"/>
              <a:gd name="connsiteX2130" fmla="*/ 0 w 6569477"/>
              <a:gd name="connsiteY21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Lst>
            <a:rect l="l" t="t" r="r" b="b"/>
            <a:pathLst>
              <a:path w="6569477" h="6858000">
                <a:moveTo>
                  <a:pt x="4117221" y="6784486"/>
                </a:moveTo>
                <a:cubicBezTo>
                  <a:pt x="4097055" y="6807977"/>
                  <a:pt x="4081509" y="6827275"/>
                  <a:pt x="4065123" y="6846362"/>
                </a:cubicBezTo>
                <a:lnTo>
                  <a:pt x="4054153" y="6858000"/>
                </a:lnTo>
                <a:lnTo>
                  <a:pt x="4025354" y="6858000"/>
                </a:lnTo>
                <a:lnTo>
                  <a:pt x="4042817" y="6837081"/>
                </a:lnTo>
                <a:cubicBezTo>
                  <a:pt x="4069049" y="6805855"/>
                  <a:pt x="4098350" y="6774394"/>
                  <a:pt x="4117221" y="6784486"/>
                </a:cubicBezTo>
                <a:close/>
                <a:moveTo>
                  <a:pt x="4098863" y="6687079"/>
                </a:moveTo>
                <a:cubicBezTo>
                  <a:pt x="4088750" y="6727370"/>
                  <a:pt x="4048418" y="6774353"/>
                  <a:pt x="4016483" y="6816306"/>
                </a:cubicBezTo>
                <a:cubicBezTo>
                  <a:pt x="4000945" y="6828467"/>
                  <a:pt x="3984565" y="6842201"/>
                  <a:pt x="3967818" y="6856958"/>
                </a:cubicBezTo>
                <a:lnTo>
                  <a:pt x="3966685" y="6858000"/>
                </a:lnTo>
                <a:lnTo>
                  <a:pt x="3929841" y="6858000"/>
                </a:lnTo>
                <a:lnTo>
                  <a:pt x="4004165" y="6784103"/>
                </a:lnTo>
                <a:cubicBezTo>
                  <a:pt x="4033963" y="6753771"/>
                  <a:pt x="4065258" y="6721474"/>
                  <a:pt x="4098863" y="6687079"/>
                </a:cubicBezTo>
                <a:close/>
                <a:moveTo>
                  <a:pt x="5739924" y="6488019"/>
                </a:moveTo>
                <a:cubicBezTo>
                  <a:pt x="5746811" y="6488017"/>
                  <a:pt x="5746811" y="6488017"/>
                  <a:pt x="5746811" y="6494900"/>
                </a:cubicBezTo>
                <a:cubicBezTo>
                  <a:pt x="5746701" y="6495341"/>
                  <a:pt x="5746590" y="6495782"/>
                  <a:pt x="5746479" y="6496223"/>
                </a:cubicBezTo>
                <a:lnTo>
                  <a:pt x="5739923" y="6501783"/>
                </a:lnTo>
                <a:lnTo>
                  <a:pt x="5739923" y="6494900"/>
                </a:lnTo>
                <a:close/>
                <a:moveTo>
                  <a:pt x="4189806" y="6433624"/>
                </a:moveTo>
                <a:lnTo>
                  <a:pt x="4188863" y="6437396"/>
                </a:lnTo>
                <a:cubicBezTo>
                  <a:pt x="4187809" y="6439505"/>
                  <a:pt x="4185699" y="6441614"/>
                  <a:pt x="4181480" y="6441614"/>
                </a:cubicBezTo>
                <a:close/>
                <a:moveTo>
                  <a:pt x="4190270" y="6433178"/>
                </a:moveTo>
                <a:lnTo>
                  <a:pt x="4189806" y="6433624"/>
                </a:lnTo>
                <a:lnTo>
                  <a:pt x="4189918" y="6433179"/>
                </a:lnTo>
                <a:close/>
                <a:moveTo>
                  <a:pt x="4080254" y="6424489"/>
                </a:moveTo>
                <a:lnTo>
                  <a:pt x="4080253" y="6424742"/>
                </a:lnTo>
                <a:lnTo>
                  <a:pt x="4071818" y="6433178"/>
                </a:lnTo>
                <a:close/>
                <a:moveTo>
                  <a:pt x="4239510" y="6367480"/>
                </a:moveTo>
                <a:lnTo>
                  <a:pt x="4236315" y="6373075"/>
                </a:lnTo>
                <a:lnTo>
                  <a:pt x="4232912" y="6373925"/>
                </a:lnTo>
                <a:lnTo>
                  <a:pt x="4238687" y="6368327"/>
                </a:lnTo>
                <a:close/>
                <a:moveTo>
                  <a:pt x="4265838" y="6340386"/>
                </a:moveTo>
                <a:lnTo>
                  <a:pt x="4239510" y="6367480"/>
                </a:lnTo>
                <a:lnTo>
                  <a:pt x="4240531" y="6365693"/>
                </a:lnTo>
                <a:lnTo>
                  <a:pt x="4248968" y="6357257"/>
                </a:lnTo>
                <a:cubicBezTo>
                  <a:pt x="4248968" y="6348821"/>
                  <a:pt x="4257404" y="6348819"/>
                  <a:pt x="4265838" y="6340386"/>
                </a:cubicBezTo>
                <a:close/>
                <a:moveTo>
                  <a:pt x="4291147" y="6272900"/>
                </a:moveTo>
                <a:lnTo>
                  <a:pt x="4299581" y="6272900"/>
                </a:lnTo>
                <a:lnTo>
                  <a:pt x="4308018" y="6272900"/>
                </a:lnTo>
                <a:lnTo>
                  <a:pt x="4291147" y="6289772"/>
                </a:lnTo>
                <a:lnTo>
                  <a:pt x="4274273" y="6306643"/>
                </a:lnTo>
                <a:lnTo>
                  <a:pt x="4257404" y="6323512"/>
                </a:lnTo>
                <a:lnTo>
                  <a:pt x="4257404" y="6331950"/>
                </a:lnTo>
                <a:cubicBezTo>
                  <a:pt x="4240531" y="6340386"/>
                  <a:pt x="4232097" y="6357257"/>
                  <a:pt x="4215224" y="6374128"/>
                </a:cubicBezTo>
                <a:lnTo>
                  <a:pt x="4215223" y="6382562"/>
                </a:lnTo>
                <a:cubicBezTo>
                  <a:pt x="4215224" y="6391000"/>
                  <a:pt x="4223663" y="6382564"/>
                  <a:pt x="4223663" y="6382564"/>
                </a:cubicBezTo>
                <a:lnTo>
                  <a:pt x="4232099" y="6374128"/>
                </a:lnTo>
                <a:lnTo>
                  <a:pt x="4232912" y="6373925"/>
                </a:lnTo>
                <a:lnTo>
                  <a:pt x="4215378" y="6390919"/>
                </a:lnTo>
                <a:lnTo>
                  <a:pt x="4215224" y="6391000"/>
                </a:lnTo>
                <a:cubicBezTo>
                  <a:pt x="4215216" y="6391030"/>
                  <a:pt x="4215206" y="6391059"/>
                  <a:pt x="4215199" y="6391088"/>
                </a:cubicBezTo>
                <a:lnTo>
                  <a:pt x="4213115" y="6393108"/>
                </a:lnTo>
                <a:cubicBezTo>
                  <a:pt x="4198353" y="6405763"/>
                  <a:pt x="4189918" y="6407872"/>
                  <a:pt x="4198356" y="6382564"/>
                </a:cubicBezTo>
                <a:cubicBezTo>
                  <a:pt x="4164611" y="6433179"/>
                  <a:pt x="4147738" y="6441614"/>
                  <a:pt x="4113994" y="6475357"/>
                </a:cubicBezTo>
                <a:lnTo>
                  <a:pt x="4122431" y="6475355"/>
                </a:lnTo>
                <a:lnTo>
                  <a:pt x="4097125" y="6500664"/>
                </a:lnTo>
                <a:lnTo>
                  <a:pt x="4088687" y="6500664"/>
                </a:lnTo>
                <a:lnTo>
                  <a:pt x="4088688" y="6509098"/>
                </a:lnTo>
                <a:lnTo>
                  <a:pt x="4080256" y="6509098"/>
                </a:lnTo>
                <a:cubicBezTo>
                  <a:pt x="4071819" y="6517534"/>
                  <a:pt x="4071818" y="6525971"/>
                  <a:pt x="4063383" y="6525971"/>
                </a:cubicBezTo>
                <a:cubicBezTo>
                  <a:pt x="4063381" y="6534407"/>
                  <a:pt x="4054944" y="6534407"/>
                  <a:pt x="4054946" y="6542841"/>
                </a:cubicBezTo>
                <a:cubicBezTo>
                  <a:pt x="4046511" y="6542841"/>
                  <a:pt x="4046513" y="6551277"/>
                  <a:pt x="4046513" y="6551277"/>
                </a:cubicBezTo>
                <a:lnTo>
                  <a:pt x="4021201" y="6576584"/>
                </a:lnTo>
                <a:cubicBezTo>
                  <a:pt x="4021202" y="6579396"/>
                  <a:pt x="4021202" y="6582209"/>
                  <a:pt x="4021203" y="6585021"/>
                </a:cubicBezTo>
                <a:cubicBezTo>
                  <a:pt x="4021203" y="6585021"/>
                  <a:pt x="4012767" y="6585019"/>
                  <a:pt x="4012768" y="6593455"/>
                </a:cubicBezTo>
                <a:cubicBezTo>
                  <a:pt x="3987460" y="6610327"/>
                  <a:pt x="3962152" y="6635634"/>
                  <a:pt x="3936845" y="6660941"/>
                </a:cubicBezTo>
                <a:lnTo>
                  <a:pt x="3928411" y="6652505"/>
                </a:lnTo>
                <a:lnTo>
                  <a:pt x="3936844" y="6644069"/>
                </a:lnTo>
                <a:cubicBezTo>
                  <a:pt x="3945281" y="6644071"/>
                  <a:pt x="3945281" y="6635634"/>
                  <a:pt x="3945281" y="6635634"/>
                </a:cubicBezTo>
                <a:lnTo>
                  <a:pt x="3936845" y="6635634"/>
                </a:lnTo>
                <a:lnTo>
                  <a:pt x="3928411" y="6644072"/>
                </a:lnTo>
                <a:lnTo>
                  <a:pt x="3919975" y="6652505"/>
                </a:lnTo>
                <a:lnTo>
                  <a:pt x="3919975" y="6660941"/>
                </a:lnTo>
                <a:lnTo>
                  <a:pt x="3919974" y="6669377"/>
                </a:lnTo>
                <a:cubicBezTo>
                  <a:pt x="3894667" y="6686249"/>
                  <a:pt x="3869359" y="6711555"/>
                  <a:pt x="3844054" y="6728426"/>
                </a:cubicBezTo>
                <a:cubicBezTo>
                  <a:pt x="3844052" y="6731237"/>
                  <a:pt x="3844053" y="6734049"/>
                  <a:pt x="3844051" y="6736860"/>
                </a:cubicBezTo>
                <a:cubicBezTo>
                  <a:pt x="3785002" y="6779041"/>
                  <a:pt x="3734388" y="6821217"/>
                  <a:pt x="3675339" y="6854962"/>
                </a:cubicBezTo>
                <a:lnTo>
                  <a:pt x="3671147" y="6858000"/>
                </a:lnTo>
                <a:lnTo>
                  <a:pt x="3532438" y="6858000"/>
                </a:lnTo>
                <a:lnTo>
                  <a:pt x="3566728" y="6830708"/>
                </a:lnTo>
                <a:cubicBezTo>
                  <a:pt x="3584654" y="6817000"/>
                  <a:pt x="3603634" y="6804347"/>
                  <a:pt x="3624722" y="6795912"/>
                </a:cubicBezTo>
                <a:lnTo>
                  <a:pt x="3633161" y="6787476"/>
                </a:lnTo>
                <a:lnTo>
                  <a:pt x="3633160" y="6779041"/>
                </a:lnTo>
                <a:lnTo>
                  <a:pt x="3641596" y="6779041"/>
                </a:lnTo>
                <a:lnTo>
                  <a:pt x="3641596" y="6787476"/>
                </a:lnTo>
                <a:cubicBezTo>
                  <a:pt x="3658466" y="6787476"/>
                  <a:pt x="3666902" y="6779042"/>
                  <a:pt x="3683775" y="6770605"/>
                </a:cubicBezTo>
                <a:lnTo>
                  <a:pt x="3683775" y="6762169"/>
                </a:lnTo>
                <a:cubicBezTo>
                  <a:pt x="3709082" y="6770605"/>
                  <a:pt x="3666902" y="6779042"/>
                  <a:pt x="3675339" y="6787476"/>
                </a:cubicBezTo>
                <a:cubicBezTo>
                  <a:pt x="3683776" y="6779041"/>
                  <a:pt x="3717515" y="6762169"/>
                  <a:pt x="3742824" y="6736862"/>
                </a:cubicBezTo>
                <a:cubicBezTo>
                  <a:pt x="3751259" y="6728426"/>
                  <a:pt x="3768131" y="6711555"/>
                  <a:pt x="3785001" y="6703120"/>
                </a:cubicBezTo>
                <a:cubicBezTo>
                  <a:pt x="3793440" y="6694684"/>
                  <a:pt x="3810310" y="6677812"/>
                  <a:pt x="3827182" y="6669377"/>
                </a:cubicBezTo>
                <a:cubicBezTo>
                  <a:pt x="3852487" y="6644072"/>
                  <a:pt x="3877794" y="6635634"/>
                  <a:pt x="3903102" y="6601891"/>
                </a:cubicBezTo>
                <a:cubicBezTo>
                  <a:pt x="3911538" y="6593455"/>
                  <a:pt x="3928411" y="6585021"/>
                  <a:pt x="3928411" y="6585021"/>
                </a:cubicBezTo>
                <a:cubicBezTo>
                  <a:pt x="3936845" y="6576584"/>
                  <a:pt x="3945280" y="6576584"/>
                  <a:pt x="3945281" y="6568148"/>
                </a:cubicBezTo>
                <a:cubicBezTo>
                  <a:pt x="3953718" y="6568149"/>
                  <a:pt x="3953718" y="6568149"/>
                  <a:pt x="3962152" y="6559714"/>
                </a:cubicBezTo>
                <a:lnTo>
                  <a:pt x="3987461" y="6534407"/>
                </a:lnTo>
                <a:cubicBezTo>
                  <a:pt x="3987461" y="6542841"/>
                  <a:pt x="4012768" y="6517534"/>
                  <a:pt x="4012768" y="6517534"/>
                </a:cubicBezTo>
                <a:cubicBezTo>
                  <a:pt x="4021201" y="6509098"/>
                  <a:pt x="4029637" y="6500662"/>
                  <a:pt x="4029637" y="6492227"/>
                </a:cubicBezTo>
                <a:lnTo>
                  <a:pt x="4038075" y="6492227"/>
                </a:lnTo>
                <a:cubicBezTo>
                  <a:pt x="4122431" y="6433176"/>
                  <a:pt x="4223660" y="6340387"/>
                  <a:pt x="4291147" y="6272900"/>
                </a:cubicBezTo>
                <a:close/>
                <a:moveTo>
                  <a:pt x="4561089" y="6171673"/>
                </a:moveTo>
                <a:lnTo>
                  <a:pt x="4556321" y="6179312"/>
                </a:lnTo>
                <a:lnTo>
                  <a:pt x="4554763" y="6179053"/>
                </a:lnTo>
                <a:cubicBezTo>
                  <a:pt x="4554763" y="6178000"/>
                  <a:pt x="4556872" y="6175890"/>
                  <a:pt x="4561089" y="6171673"/>
                </a:cubicBezTo>
                <a:close/>
                <a:moveTo>
                  <a:pt x="4671175" y="5979022"/>
                </a:moveTo>
                <a:lnTo>
                  <a:pt x="4669173" y="5981473"/>
                </a:lnTo>
                <a:cubicBezTo>
                  <a:pt x="4661263" y="5988195"/>
                  <a:pt x="4658099" y="5981871"/>
                  <a:pt x="4645447" y="5994524"/>
                </a:cubicBezTo>
                <a:cubicBezTo>
                  <a:pt x="4643338" y="5998741"/>
                  <a:pt x="4643337" y="6000322"/>
                  <a:pt x="4644391" y="6000718"/>
                </a:cubicBezTo>
                <a:lnTo>
                  <a:pt x="4645606" y="6000505"/>
                </a:lnTo>
                <a:lnTo>
                  <a:pt x="4646686" y="5998475"/>
                </a:lnTo>
                <a:lnTo>
                  <a:pt x="4647927" y="6000099"/>
                </a:lnTo>
                <a:lnTo>
                  <a:pt x="4649663" y="5999795"/>
                </a:lnTo>
                <a:cubicBezTo>
                  <a:pt x="4651773" y="5999268"/>
                  <a:pt x="4653882" y="5999004"/>
                  <a:pt x="4654936" y="6000454"/>
                </a:cubicBezTo>
                <a:lnTo>
                  <a:pt x="4654647" y="6003455"/>
                </a:lnTo>
                <a:lnTo>
                  <a:pt x="4658944" y="5998240"/>
                </a:lnTo>
                <a:close/>
                <a:moveTo>
                  <a:pt x="5823292" y="5722907"/>
                </a:moveTo>
                <a:lnTo>
                  <a:pt x="5800797" y="5768179"/>
                </a:lnTo>
                <a:lnTo>
                  <a:pt x="5806978" y="5758327"/>
                </a:lnTo>
                <a:cubicBezTo>
                  <a:pt x="5810514" y="5753116"/>
                  <a:pt x="5814328" y="5748237"/>
                  <a:pt x="5818310" y="5744909"/>
                </a:cubicBezTo>
                <a:cubicBezTo>
                  <a:pt x="5819855" y="5741362"/>
                  <a:pt x="5821177" y="5736874"/>
                  <a:pt x="5822096" y="5732580"/>
                </a:cubicBezTo>
                <a:close/>
                <a:moveTo>
                  <a:pt x="5907073" y="5708785"/>
                </a:moveTo>
                <a:lnTo>
                  <a:pt x="5869741" y="5783136"/>
                </a:lnTo>
                <a:cubicBezTo>
                  <a:pt x="5858084" y="5809655"/>
                  <a:pt x="5848657" y="5836145"/>
                  <a:pt x="5842500" y="5863847"/>
                </a:cubicBezTo>
                <a:cubicBezTo>
                  <a:pt x="5785921" y="5947223"/>
                  <a:pt x="5733692" y="5981849"/>
                  <a:pt x="5690433" y="6081162"/>
                </a:cubicBezTo>
                <a:cubicBezTo>
                  <a:pt x="5680683" y="6080287"/>
                  <a:pt x="5669193" y="6098913"/>
                  <a:pt x="5663883" y="6103351"/>
                </a:cubicBezTo>
                <a:lnTo>
                  <a:pt x="5636415" y="6152111"/>
                </a:lnTo>
                <a:lnTo>
                  <a:pt x="5637318" y="6151784"/>
                </a:lnTo>
                <a:cubicBezTo>
                  <a:pt x="5630397" y="6165631"/>
                  <a:pt x="5624342" y="6178180"/>
                  <a:pt x="5618612" y="6190081"/>
                </a:cubicBezTo>
                <a:lnTo>
                  <a:pt x="5611094" y="6205514"/>
                </a:lnTo>
                <a:lnTo>
                  <a:pt x="5619596" y="6194628"/>
                </a:lnTo>
                <a:cubicBezTo>
                  <a:pt x="5624904" y="6187044"/>
                  <a:pt x="5630569" y="6177954"/>
                  <a:pt x="5636991" y="6166061"/>
                </a:cubicBezTo>
                <a:cubicBezTo>
                  <a:pt x="5643774" y="6164691"/>
                  <a:pt x="5645145" y="6171478"/>
                  <a:pt x="5657339" y="6161951"/>
                </a:cubicBezTo>
                <a:cubicBezTo>
                  <a:pt x="5651927" y="6170107"/>
                  <a:pt x="5660082" y="6175522"/>
                  <a:pt x="5638432" y="6208150"/>
                </a:cubicBezTo>
                <a:cubicBezTo>
                  <a:pt x="5666863" y="6174154"/>
                  <a:pt x="5692554" y="6126583"/>
                  <a:pt x="5718245" y="6079013"/>
                </a:cubicBezTo>
                <a:cubicBezTo>
                  <a:pt x="5745305" y="6038231"/>
                  <a:pt x="5770995" y="5990662"/>
                  <a:pt x="5802168" y="5970237"/>
                </a:cubicBezTo>
                <a:cubicBezTo>
                  <a:pt x="5833200" y="5879207"/>
                  <a:pt x="5877868" y="5820741"/>
                  <a:pt x="5917053" y="5735129"/>
                </a:cubicBezTo>
                <a:cubicBezTo>
                  <a:pt x="5923764" y="5698455"/>
                  <a:pt x="5887250" y="5762338"/>
                  <a:pt x="5902116" y="5731083"/>
                </a:cubicBezTo>
                <a:close/>
                <a:moveTo>
                  <a:pt x="5917201" y="5634092"/>
                </a:moveTo>
                <a:lnTo>
                  <a:pt x="5891750" y="5667883"/>
                </a:lnTo>
                <a:cubicBezTo>
                  <a:pt x="5851164" y="5717451"/>
                  <a:pt x="5813675" y="5755549"/>
                  <a:pt x="5781231" y="5830035"/>
                </a:cubicBezTo>
                <a:cubicBezTo>
                  <a:pt x="5776356" y="5829597"/>
                  <a:pt x="5771046" y="5834035"/>
                  <a:pt x="5766290" y="5839137"/>
                </a:cubicBezTo>
                <a:lnTo>
                  <a:pt x="5764238" y="5841451"/>
                </a:lnTo>
                <a:lnTo>
                  <a:pt x="5588834" y="6142779"/>
                </a:lnTo>
                <a:lnTo>
                  <a:pt x="5549933" y="6201116"/>
                </a:lnTo>
                <a:lnTo>
                  <a:pt x="5547357" y="6207173"/>
                </a:lnTo>
                <a:lnTo>
                  <a:pt x="5529789" y="6231324"/>
                </a:lnTo>
                <a:lnTo>
                  <a:pt x="5464244" y="6329615"/>
                </a:lnTo>
                <a:lnTo>
                  <a:pt x="5402037" y="6435651"/>
                </a:lnTo>
                <a:cubicBezTo>
                  <a:pt x="5402037" y="6435651"/>
                  <a:pt x="5402037" y="6435651"/>
                  <a:pt x="5408957" y="6435651"/>
                </a:cubicBezTo>
                <a:cubicBezTo>
                  <a:pt x="5408957" y="6428728"/>
                  <a:pt x="5415877" y="6421804"/>
                  <a:pt x="5422798" y="6428728"/>
                </a:cubicBezTo>
                <a:lnTo>
                  <a:pt x="5421385" y="6432963"/>
                </a:lnTo>
                <a:lnTo>
                  <a:pt x="5408956" y="6449499"/>
                </a:lnTo>
                <a:cubicBezTo>
                  <a:pt x="5415877" y="6449499"/>
                  <a:pt x="5415877" y="6449499"/>
                  <a:pt x="5415877" y="6449499"/>
                </a:cubicBezTo>
                <a:lnTo>
                  <a:pt x="5421385" y="6432963"/>
                </a:lnTo>
                <a:lnTo>
                  <a:pt x="5487674" y="6344780"/>
                </a:lnTo>
                <a:lnTo>
                  <a:pt x="5495039" y="6334691"/>
                </a:lnTo>
                <a:lnTo>
                  <a:pt x="5485269" y="6342855"/>
                </a:lnTo>
                <a:cubicBezTo>
                  <a:pt x="5480829" y="6337541"/>
                  <a:pt x="5480829" y="6337541"/>
                  <a:pt x="5480829" y="6337541"/>
                </a:cubicBezTo>
                <a:cubicBezTo>
                  <a:pt x="5482568" y="6318042"/>
                  <a:pt x="5499368" y="6294978"/>
                  <a:pt x="5525918" y="6272793"/>
                </a:cubicBezTo>
                <a:cubicBezTo>
                  <a:pt x="5548027" y="6245292"/>
                  <a:pt x="5570136" y="6217791"/>
                  <a:pt x="5577186" y="6193853"/>
                </a:cubicBezTo>
                <a:cubicBezTo>
                  <a:pt x="5585150" y="6187197"/>
                  <a:pt x="5591787" y="6181650"/>
                  <a:pt x="5598425" y="6176103"/>
                </a:cubicBezTo>
                <a:lnTo>
                  <a:pt x="5613302" y="6163670"/>
                </a:lnTo>
                <a:lnTo>
                  <a:pt x="5616665" y="6159249"/>
                </a:lnTo>
                <a:lnTo>
                  <a:pt x="5619814" y="6158111"/>
                </a:lnTo>
                <a:lnTo>
                  <a:pt x="5641844" y="6122335"/>
                </a:lnTo>
                <a:cubicBezTo>
                  <a:pt x="5660984" y="6091112"/>
                  <a:pt x="5672914" y="6070992"/>
                  <a:pt x="5694784" y="6032412"/>
                </a:cubicBezTo>
                <a:cubicBezTo>
                  <a:pt x="5698354" y="6047475"/>
                  <a:pt x="5711583" y="6009349"/>
                  <a:pt x="5727512" y="5996037"/>
                </a:cubicBezTo>
                <a:cubicBezTo>
                  <a:pt x="5733692" y="5981849"/>
                  <a:pt x="5736302" y="5952599"/>
                  <a:pt x="5723942" y="5980974"/>
                </a:cubicBezTo>
                <a:cubicBezTo>
                  <a:pt x="5743352" y="5928661"/>
                  <a:pt x="5783130" y="5868347"/>
                  <a:pt x="5822911" y="5808034"/>
                </a:cubicBezTo>
                <a:cubicBezTo>
                  <a:pt x="5840579" y="5775220"/>
                  <a:pt x="5859358" y="5743736"/>
                  <a:pt x="5877583" y="5711587"/>
                </a:cubicBezTo>
                <a:close/>
                <a:moveTo>
                  <a:pt x="6242698" y="5517691"/>
                </a:moveTo>
                <a:cubicBezTo>
                  <a:pt x="6235812" y="5552099"/>
                  <a:pt x="6228924" y="5607154"/>
                  <a:pt x="6208261" y="5662208"/>
                </a:cubicBezTo>
                <a:cubicBezTo>
                  <a:pt x="6187600" y="5717261"/>
                  <a:pt x="6166938" y="5758552"/>
                  <a:pt x="6146276" y="5765433"/>
                </a:cubicBezTo>
                <a:cubicBezTo>
                  <a:pt x="6153164" y="5765433"/>
                  <a:pt x="6153164" y="5765433"/>
                  <a:pt x="6153163" y="5772316"/>
                </a:cubicBezTo>
                <a:cubicBezTo>
                  <a:pt x="6146276" y="5779197"/>
                  <a:pt x="6146274" y="5792962"/>
                  <a:pt x="6139388" y="5792960"/>
                </a:cubicBezTo>
                <a:cubicBezTo>
                  <a:pt x="6139388" y="5792960"/>
                  <a:pt x="6139387" y="5799843"/>
                  <a:pt x="6132502" y="5799841"/>
                </a:cubicBezTo>
                <a:lnTo>
                  <a:pt x="6139387" y="5799843"/>
                </a:lnTo>
                <a:cubicBezTo>
                  <a:pt x="6153163" y="5813605"/>
                  <a:pt x="6125611" y="5854896"/>
                  <a:pt x="6098063" y="5903069"/>
                </a:cubicBezTo>
                <a:cubicBezTo>
                  <a:pt x="6098064" y="5905363"/>
                  <a:pt x="6098064" y="5907656"/>
                  <a:pt x="6098064" y="5909950"/>
                </a:cubicBezTo>
                <a:cubicBezTo>
                  <a:pt x="6104951" y="5909952"/>
                  <a:pt x="6104951" y="5909952"/>
                  <a:pt x="6098065" y="5916833"/>
                </a:cubicBezTo>
                <a:lnTo>
                  <a:pt x="6098065" y="5923714"/>
                </a:lnTo>
                <a:lnTo>
                  <a:pt x="6091178" y="5923714"/>
                </a:lnTo>
                <a:lnTo>
                  <a:pt x="6098065" y="5930597"/>
                </a:lnTo>
                <a:cubicBezTo>
                  <a:pt x="6091178" y="5944360"/>
                  <a:pt x="6098064" y="5951241"/>
                  <a:pt x="6084290" y="5985651"/>
                </a:cubicBezTo>
                <a:cubicBezTo>
                  <a:pt x="6098065" y="5985649"/>
                  <a:pt x="6111840" y="5944360"/>
                  <a:pt x="6118727" y="5965005"/>
                </a:cubicBezTo>
                <a:cubicBezTo>
                  <a:pt x="6115284" y="5971886"/>
                  <a:pt x="6115284" y="5975328"/>
                  <a:pt x="6115283" y="5978768"/>
                </a:cubicBezTo>
                <a:lnTo>
                  <a:pt x="6113562" y="5985649"/>
                </a:lnTo>
                <a:lnTo>
                  <a:pt x="6111840" y="5985651"/>
                </a:lnTo>
                <a:lnTo>
                  <a:pt x="6111840" y="5992530"/>
                </a:lnTo>
                <a:lnTo>
                  <a:pt x="6113562" y="5985649"/>
                </a:lnTo>
                <a:lnTo>
                  <a:pt x="6118727" y="5985649"/>
                </a:lnTo>
                <a:lnTo>
                  <a:pt x="6118727" y="5992532"/>
                </a:lnTo>
                <a:lnTo>
                  <a:pt x="6118727" y="5999413"/>
                </a:lnTo>
                <a:cubicBezTo>
                  <a:pt x="6111840" y="6006295"/>
                  <a:pt x="6104952" y="6020059"/>
                  <a:pt x="6098065" y="6033823"/>
                </a:cubicBezTo>
                <a:lnTo>
                  <a:pt x="6091178" y="6040704"/>
                </a:lnTo>
                <a:cubicBezTo>
                  <a:pt x="6091178" y="6040704"/>
                  <a:pt x="6091178" y="6047587"/>
                  <a:pt x="6084290" y="6054467"/>
                </a:cubicBezTo>
                <a:lnTo>
                  <a:pt x="6077403" y="6061350"/>
                </a:lnTo>
                <a:cubicBezTo>
                  <a:pt x="6077403" y="6054467"/>
                  <a:pt x="6077403" y="6054467"/>
                  <a:pt x="6084290" y="6047585"/>
                </a:cubicBezTo>
                <a:cubicBezTo>
                  <a:pt x="6084290" y="6047585"/>
                  <a:pt x="6084290" y="6040704"/>
                  <a:pt x="6091178" y="6033821"/>
                </a:cubicBezTo>
                <a:cubicBezTo>
                  <a:pt x="6077403" y="6047585"/>
                  <a:pt x="6070516" y="6061350"/>
                  <a:pt x="6056740" y="6068231"/>
                </a:cubicBezTo>
                <a:lnTo>
                  <a:pt x="6036078" y="6047587"/>
                </a:lnTo>
                <a:cubicBezTo>
                  <a:pt x="5987867" y="6150811"/>
                  <a:pt x="5953431" y="6233393"/>
                  <a:pt x="5884558" y="6329737"/>
                </a:cubicBezTo>
                <a:cubicBezTo>
                  <a:pt x="5884558" y="6336619"/>
                  <a:pt x="5884558" y="6336619"/>
                  <a:pt x="5877670" y="6343502"/>
                </a:cubicBezTo>
                <a:lnTo>
                  <a:pt x="5870783" y="6350383"/>
                </a:lnTo>
                <a:cubicBezTo>
                  <a:pt x="5857007" y="6384793"/>
                  <a:pt x="5829458" y="6426082"/>
                  <a:pt x="5801910" y="6460490"/>
                </a:cubicBezTo>
                <a:cubicBezTo>
                  <a:pt x="5788135" y="6494900"/>
                  <a:pt x="5760585" y="6549953"/>
                  <a:pt x="5719261" y="6598128"/>
                </a:cubicBezTo>
                <a:cubicBezTo>
                  <a:pt x="5684825" y="6653181"/>
                  <a:pt x="5643500" y="6701354"/>
                  <a:pt x="5615952" y="6728880"/>
                </a:cubicBezTo>
                <a:cubicBezTo>
                  <a:pt x="5591846" y="6759847"/>
                  <a:pt x="5566018" y="6792535"/>
                  <a:pt x="5540191" y="6825223"/>
                </a:cubicBezTo>
                <a:lnTo>
                  <a:pt x="5514417" y="6858000"/>
                </a:lnTo>
                <a:lnTo>
                  <a:pt x="5432172" y="6858000"/>
                </a:lnTo>
                <a:lnTo>
                  <a:pt x="5485092" y="6818343"/>
                </a:lnTo>
                <a:lnTo>
                  <a:pt x="5498867" y="6832106"/>
                </a:lnTo>
                <a:cubicBezTo>
                  <a:pt x="5512642" y="6818343"/>
                  <a:pt x="5533303" y="6797699"/>
                  <a:pt x="5547078" y="6777051"/>
                </a:cubicBezTo>
                <a:lnTo>
                  <a:pt x="5540191" y="6777052"/>
                </a:lnTo>
                <a:cubicBezTo>
                  <a:pt x="5540191" y="6783935"/>
                  <a:pt x="5533304" y="6790816"/>
                  <a:pt x="5533303" y="6783935"/>
                </a:cubicBezTo>
                <a:lnTo>
                  <a:pt x="5533304" y="6777052"/>
                </a:lnTo>
                <a:cubicBezTo>
                  <a:pt x="5526416" y="6777052"/>
                  <a:pt x="5512641" y="6797699"/>
                  <a:pt x="5512641" y="6783935"/>
                </a:cubicBezTo>
                <a:cubicBezTo>
                  <a:pt x="5526416" y="6756405"/>
                  <a:pt x="5533304" y="6763288"/>
                  <a:pt x="5547078" y="6742645"/>
                </a:cubicBezTo>
                <a:lnTo>
                  <a:pt x="5547077" y="6735761"/>
                </a:lnTo>
                <a:lnTo>
                  <a:pt x="5553964" y="6735759"/>
                </a:lnTo>
                <a:cubicBezTo>
                  <a:pt x="5553965" y="6728877"/>
                  <a:pt x="5560853" y="6721997"/>
                  <a:pt x="5560853" y="6721997"/>
                </a:cubicBezTo>
                <a:lnTo>
                  <a:pt x="5567740" y="6721999"/>
                </a:lnTo>
                <a:cubicBezTo>
                  <a:pt x="5574627" y="6701353"/>
                  <a:pt x="5595289" y="6666943"/>
                  <a:pt x="5615951" y="6639417"/>
                </a:cubicBezTo>
                <a:cubicBezTo>
                  <a:pt x="5643501" y="6611890"/>
                  <a:pt x="5664163" y="6591243"/>
                  <a:pt x="5677937" y="6591244"/>
                </a:cubicBezTo>
                <a:lnTo>
                  <a:pt x="5684824" y="6584361"/>
                </a:lnTo>
                <a:cubicBezTo>
                  <a:pt x="5684825" y="6577480"/>
                  <a:pt x="5691712" y="6570599"/>
                  <a:pt x="5698599" y="6570599"/>
                </a:cubicBezTo>
                <a:lnTo>
                  <a:pt x="5698600" y="6577480"/>
                </a:lnTo>
                <a:lnTo>
                  <a:pt x="5691712" y="6584363"/>
                </a:lnTo>
                <a:lnTo>
                  <a:pt x="5691711" y="6591244"/>
                </a:lnTo>
                <a:cubicBezTo>
                  <a:pt x="5712373" y="6563718"/>
                  <a:pt x="5705487" y="6563719"/>
                  <a:pt x="5719261" y="6543072"/>
                </a:cubicBezTo>
                <a:lnTo>
                  <a:pt x="5712373" y="6549953"/>
                </a:lnTo>
                <a:lnTo>
                  <a:pt x="5712373" y="6543070"/>
                </a:lnTo>
                <a:lnTo>
                  <a:pt x="5712374" y="6536189"/>
                </a:lnTo>
                <a:cubicBezTo>
                  <a:pt x="5712374" y="6536189"/>
                  <a:pt x="5705486" y="6549955"/>
                  <a:pt x="5698599" y="6543072"/>
                </a:cubicBezTo>
                <a:cubicBezTo>
                  <a:pt x="5712374" y="6522426"/>
                  <a:pt x="5726148" y="6501781"/>
                  <a:pt x="5733036" y="6508664"/>
                </a:cubicBezTo>
                <a:lnTo>
                  <a:pt x="5739923" y="6501783"/>
                </a:lnTo>
                <a:cubicBezTo>
                  <a:pt x="5743368" y="6501782"/>
                  <a:pt x="5745089" y="6500061"/>
                  <a:pt x="5745949" y="6498341"/>
                </a:cubicBezTo>
                <a:lnTo>
                  <a:pt x="5746479" y="6496223"/>
                </a:lnTo>
                <a:lnTo>
                  <a:pt x="5774791" y="6472212"/>
                </a:lnTo>
                <a:cubicBezTo>
                  <a:pt x="5808367" y="6438984"/>
                  <a:pt x="5838069" y="6395114"/>
                  <a:pt x="5863896" y="6343502"/>
                </a:cubicBezTo>
                <a:lnTo>
                  <a:pt x="5870782" y="6336621"/>
                </a:lnTo>
                <a:cubicBezTo>
                  <a:pt x="5870783" y="6329737"/>
                  <a:pt x="5877670" y="6322854"/>
                  <a:pt x="5877670" y="6322854"/>
                </a:cubicBezTo>
                <a:lnTo>
                  <a:pt x="5877670" y="6329736"/>
                </a:lnTo>
                <a:cubicBezTo>
                  <a:pt x="5882836" y="6314253"/>
                  <a:pt x="5891875" y="6291028"/>
                  <a:pt x="5896073" y="6274575"/>
                </a:cubicBezTo>
                <a:lnTo>
                  <a:pt x="5897128" y="6268192"/>
                </a:lnTo>
                <a:lnTo>
                  <a:pt x="5897471" y="6267801"/>
                </a:lnTo>
                <a:cubicBezTo>
                  <a:pt x="5898332" y="6266081"/>
                  <a:pt x="5898331" y="6264361"/>
                  <a:pt x="5898331" y="6260920"/>
                </a:cubicBezTo>
                <a:lnTo>
                  <a:pt x="5897128" y="6268192"/>
                </a:lnTo>
                <a:lnTo>
                  <a:pt x="5891445" y="6274682"/>
                </a:lnTo>
                <a:lnTo>
                  <a:pt x="5884558" y="6274684"/>
                </a:lnTo>
                <a:cubicBezTo>
                  <a:pt x="5884558" y="6267801"/>
                  <a:pt x="5884558" y="6267801"/>
                  <a:pt x="5891444" y="6260922"/>
                </a:cubicBezTo>
                <a:lnTo>
                  <a:pt x="5891445" y="6258416"/>
                </a:lnTo>
                <a:lnTo>
                  <a:pt x="5894028" y="6254899"/>
                </a:lnTo>
                <a:cubicBezTo>
                  <a:pt x="5896610" y="6252317"/>
                  <a:pt x="5898332" y="6250597"/>
                  <a:pt x="5898332" y="6247155"/>
                </a:cubicBezTo>
                <a:lnTo>
                  <a:pt x="5891444" y="6254039"/>
                </a:lnTo>
                <a:lnTo>
                  <a:pt x="5891445" y="6258416"/>
                </a:lnTo>
                <a:lnTo>
                  <a:pt x="5884558" y="6267801"/>
                </a:lnTo>
                <a:cubicBezTo>
                  <a:pt x="5912107" y="6178338"/>
                  <a:pt x="5987867" y="6081995"/>
                  <a:pt x="6022303" y="5992532"/>
                </a:cubicBezTo>
                <a:cubicBezTo>
                  <a:pt x="6029192" y="5992532"/>
                  <a:pt x="6042966" y="5965005"/>
                  <a:pt x="6049854" y="5958122"/>
                </a:cubicBezTo>
                <a:cubicBezTo>
                  <a:pt x="6042966" y="5958122"/>
                  <a:pt x="6042966" y="5958122"/>
                  <a:pt x="6042968" y="5944358"/>
                </a:cubicBezTo>
                <a:cubicBezTo>
                  <a:pt x="6042968" y="5944358"/>
                  <a:pt x="6049853" y="5944360"/>
                  <a:pt x="6049853" y="5937477"/>
                </a:cubicBezTo>
                <a:cubicBezTo>
                  <a:pt x="6049853" y="5930595"/>
                  <a:pt x="6056743" y="5930595"/>
                  <a:pt x="6056739" y="5923714"/>
                </a:cubicBezTo>
                <a:cubicBezTo>
                  <a:pt x="6077401" y="5872101"/>
                  <a:pt x="6094190" y="5851455"/>
                  <a:pt x="6110010" y="5829842"/>
                </a:cubicBezTo>
                <a:lnTo>
                  <a:pt x="6122376" y="5811522"/>
                </a:lnTo>
                <a:lnTo>
                  <a:pt x="6124752" y="5810165"/>
                </a:lnTo>
                <a:cubicBezTo>
                  <a:pt x="6125613" y="5808444"/>
                  <a:pt x="6125614" y="5806724"/>
                  <a:pt x="6125614" y="5806724"/>
                </a:cubicBezTo>
                <a:lnTo>
                  <a:pt x="6122376" y="5811522"/>
                </a:lnTo>
                <a:lnTo>
                  <a:pt x="6118726" y="5813605"/>
                </a:lnTo>
                <a:cubicBezTo>
                  <a:pt x="6118726" y="5813605"/>
                  <a:pt x="6111839" y="5813605"/>
                  <a:pt x="6111839" y="5806722"/>
                </a:cubicBezTo>
                <a:lnTo>
                  <a:pt x="6118725" y="5799843"/>
                </a:lnTo>
                <a:cubicBezTo>
                  <a:pt x="6118726" y="5797549"/>
                  <a:pt x="6118725" y="5795254"/>
                  <a:pt x="6118726" y="5792960"/>
                </a:cubicBezTo>
                <a:cubicBezTo>
                  <a:pt x="6118727" y="5758552"/>
                  <a:pt x="6160050" y="5675970"/>
                  <a:pt x="6180713" y="5682851"/>
                </a:cubicBezTo>
                <a:cubicBezTo>
                  <a:pt x="6194488" y="5634682"/>
                  <a:pt x="6215149" y="5558980"/>
                  <a:pt x="6242698" y="5517691"/>
                </a:cubicBezTo>
                <a:close/>
                <a:moveTo>
                  <a:pt x="6031724" y="5503741"/>
                </a:moveTo>
                <a:lnTo>
                  <a:pt x="6030787" y="5503894"/>
                </a:lnTo>
                <a:cubicBezTo>
                  <a:pt x="6022529" y="5508681"/>
                  <a:pt x="6009423" y="5521326"/>
                  <a:pt x="6006746" y="5510028"/>
                </a:cubicBezTo>
                <a:cubicBezTo>
                  <a:pt x="5991077" y="5547935"/>
                  <a:pt x="5974518" y="5582076"/>
                  <a:pt x="5958107" y="5613697"/>
                </a:cubicBezTo>
                <a:lnTo>
                  <a:pt x="5918354" y="5687414"/>
                </a:lnTo>
                <a:lnTo>
                  <a:pt x="5923128" y="5688762"/>
                </a:lnTo>
                <a:cubicBezTo>
                  <a:pt x="5933239" y="5686389"/>
                  <a:pt x="5945430" y="5674655"/>
                  <a:pt x="5945484" y="5701131"/>
                </a:cubicBezTo>
                <a:cubicBezTo>
                  <a:pt x="5967133" y="5668507"/>
                  <a:pt x="5990082" y="5607363"/>
                  <a:pt x="6002207" y="5562534"/>
                </a:cubicBezTo>
                <a:close/>
                <a:moveTo>
                  <a:pt x="4900498" y="5370762"/>
                </a:moveTo>
                <a:cubicBezTo>
                  <a:pt x="4900541" y="5370954"/>
                  <a:pt x="4900584" y="5371147"/>
                  <a:pt x="4900627" y="5371339"/>
                </a:cubicBezTo>
                <a:cubicBezTo>
                  <a:pt x="4898519" y="5376610"/>
                  <a:pt x="4894301" y="5382936"/>
                  <a:pt x="4890083" y="5387153"/>
                </a:cubicBezTo>
                <a:close/>
                <a:moveTo>
                  <a:pt x="6059700" y="5339561"/>
                </a:moveTo>
                <a:lnTo>
                  <a:pt x="6048904" y="5362569"/>
                </a:lnTo>
                <a:cubicBezTo>
                  <a:pt x="6016082" y="5425810"/>
                  <a:pt x="5983851" y="5478970"/>
                  <a:pt x="5960539" y="5532008"/>
                </a:cubicBezTo>
                <a:lnTo>
                  <a:pt x="5934065" y="5610445"/>
                </a:lnTo>
                <a:lnTo>
                  <a:pt x="5937012" y="5610037"/>
                </a:lnTo>
                <a:cubicBezTo>
                  <a:pt x="5940222" y="5608483"/>
                  <a:pt x="5943987" y="5607592"/>
                  <a:pt x="5948427" y="5612905"/>
                </a:cubicBezTo>
                <a:cubicBezTo>
                  <a:pt x="5985506" y="5527779"/>
                  <a:pt x="6012925" y="5495840"/>
                  <a:pt x="6012835" y="5441778"/>
                </a:cubicBezTo>
                <a:cubicBezTo>
                  <a:pt x="6035815" y="5404527"/>
                  <a:pt x="6038424" y="5375275"/>
                  <a:pt x="6060534" y="5347774"/>
                </a:cubicBezTo>
                <a:close/>
                <a:moveTo>
                  <a:pt x="5092541" y="5302798"/>
                </a:moveTo>
                <a:cubicBezTo>
                  <a:pt x="5100976" y="5311232"/>
                  <a:pt x="5092540" y="5319670"/>
                  <a:pt x="5084105" y="5311234"/>
                </a:cubicBezTo>
                <a:cubicBezTo>
                  <a:pt x="5092539" y="5311234"/>
                  <a:pt x="5092539" y="5311234"/>
                  <a:pt x="5092541" y="5302798"/>
                </a:cubicBezTo>
                <a:close/>
                <a:moveTo>
                  <a:pt x="4274497" y="5281926"/>
                </a:moveTo>
                <a:lnTo>
                  <a:pt x="4273967" y="5284044"/>
                </a:lnTo>
                <a:cubicBezTo>
                  <a:pt x="4273105" y="5285765"/>
                  <a:pt x="4271385" y="5287485"/>
                  <a:pt x="4267941" y="5287486"/>
                </a:cubicBezTo>
                <a:close/>
                <a:moveTo>
                  <a:pt x="6147025" y="5207320"/>
                </a:moveTo>
                <a:lnTo>
                  <a:pt x="6127664" y="5251775"/>
                </a:lnTo>
                <a:lnTo>
                  <a:pt x="6127242" y="5251844"/>
                </a:lnTo>
                <a:lnTo>
                  <a:pt x="6127919" y="5262990"/>
                </a:lnTo>
                <a:lnTo>
                  <a:pt x="6131360" y="5253356"/>
                </a:lnTo>
                <a:close/>
                <a:moveTo>
                  <a:pt x="5028123" y="5195433"/>
                </a:moveTo>
                <a:lnTo>
                  <a:pt x="5025054" y="5201570"/>
                </a:lnTo>
                <a:lnTo>
                  <a:pt x="5025055" y="5210004"/>
                </a:lnTo>
                <a:lnTo>
                  <a:pt x="5016618" y="5218441"/>
                </a:lnTo>
                <a:cubicBezTo>
                  <a:pt x="5016618" y="5210006"/>
                  <a:pt x="5025054" y="5201570"/>
                  <a:pt x="5016619" y="5201568"/>
                </a:cubicBezTo>
                <a:close/>
                <a:moveTo>
                  <a:pt x="5038512" y="5179677"/>
                </a:moveTo>
                <a:lnTo>
                  <a:pt x="5030458" y="5194189"/>
                </a:lnTo>
                <a:lnTo>
                  <a:pt x="5028123" y="5195433"/>
                </a:lnTo>
                <a:lnTo>
                  <a:pt x="5033492" y="5184698"/>
                </a:lnTo>
                <a:close/>
                <a:moveTo>
                  <a:pt x="5051826" y="5150955"/>
                </a:moveTo>
                <a:lnTo>
                  <a:pt x="5058797" y="5150956"/>
                </a:lnTo>
                <a:cubicBezTo>
                  <a:pt x="5050363" y="5159393"/>
                  <a:pt x="5041926" y="5167825"/>
                  <a:pt x="5041926" y="5176263"/>
                </a:cubicBezTo>
                <a:lnTo>
                  <a:pt x="5038512" y="5179677"/>
                </a:lnTo>
                <a:lnTo>
                  <a:pt x="5045089" y="5167825"/>
                </a:lnTo>
                <a:close/>
                <a:moveTo>
                  <a:pt x="5057164" y="5137575"/>
                </a:moveTo>
                <a:lnTo>
                  <a:pt x="5051826" y="5150955"/>
                </a:lnTo>
                <a:lnTo>
                  <a:pt x="5050362" y="5150956"/>
                </a:lnTo>
                <a:close/>
                <a:moveTo>
                  <a:pt x="4431848" y="5083476"/>
                </a:moveTo>
                <a:lnTo>
                  <a:pt x="4414009" y="5091602"/>
                </a:lnTo>
                <a:lnTo>
                  <a:pt x="4405686" y="5115441"/>
                </a:lnTo>
                <a:lnTo>
                  <a:pt x="4405685" y="5108559"/>
                </a:lnTo>
                <a:cubicBezTo>
                  <a:pt x="4405685" y="5108559"/>
                  <a:pt x="4398800" y="5115440"/>
                  <a:pt x="4398800" y="5122323"/>
                </a:cubicBezTo>
                <a:cubicBezTo>
                  <a:pt x="4391913" y="5122321"/>
                  <a:pt x="4391913" y="5129203"/>
                  <a:pt x="4391913" y="5129203"/>
                </a:cubicBezTo>
                <a:cubicBezTo>
                  <a:pt x="4366085" y="5180817"/>
                  <a:pt x="4336384" y="5224688"/>
                  <a:pt x="4302808" y="5257916"/>
                </a:cubicBezTo>
                <a:lnTo>
                  <a:pt x="4274497" y="5281926"/>
                </a:lnTo>
                <a:cubicBezTo>
                  <a:pt x="4274606" y="5281485"/>
                  <a:pt x="4274718" y="5281045"/>
                  <a:pt x="4274828" y="5280603"/>
                </a:cubicBezTo>
                <a:lnTo>
                  <a:pt x="4267941" y="5273721"/>
                </a:lnTo>
                <a:lnTo>
                  <a:pt x="4267941" y="5280603"/>
                </a:lnTo>
                <a:lnTo>
                  <a:pt x="4267941" y="5287486"/>
                </a:lnTo>
                <a:cubicBezTo>
                  <a:pt x="4261052" y="5287486"/>
                  <a:pt x="4261052" y="5294367"/>
                  <a:pt x="4261052" y="5294367"/>
                </a:cubicBezTo>
                <a:cubicBezTo>
                  <a:pt x="4254166" y="5287484"/>
                  <a:pt x="4240390" y="5308129"/>
                  <a:pt x="4226617" y="5328775"/>
                </a:cubicBezTo>
                <a:cubicBezTo>
                  <a:pt x="4233504" y="5335658"/>
                  <a:pt x="4240390" y="5321894"/>
                  <a:pt x="4240390" y="5321894"/>
                </a:cubicBezTo>
                <a:lnTo>
                  <a:pt x="4240389" y="5328775"/>
                </a:lnTo>
                <a:lnTo>
                  <a:pt x="4240390" y="5335658"/>
                </a:lnTo>
                <a:lnTo>
                  <a:pt x="4247279" y="5328773"/>
                </a:lnTo>
                <a:cubicBezTo>
                  <a:pt x="4233504" y="5349420"/>
                  <a:pt x="4240389" y="5349418"/>
                  <a:pt x="4219728" y="5376947"/>
                </a:cubicBezTo>
                <a:lnTo>
                  <a:pt x="4219727" y="5370066"/>
                </a:lnTo>
                <a:lnTo>
                  <a:pt x="4226616" y="5363185"/>
                </a:lnTo>
                <a:lnTo>
                  <a:pt x="4226617" y="5356304"/>
                </a:lnTo>
                <a:cubicBezTo>
                  <a:pt x="4219728" y="5356302"/>
                  <a:pt x="4212841" y="5363185"/>
                  <a:pt x="4212842" y="5370066"/>
                </a:cubicBezTo>
                <a:cubicBezTo>
                  <a:pt x="4212842" y="5370066"/>
                  <a:pt x="4205955" y="5370066"/>
                  <a:pt x="4205955" y="5376946"/>
                </a:cubicBezTo>
                <a:cubicBezTo>
                  <a:pt x="4192180" y="5376946"/>
                  <a:pt x="4171517" y="5397591"/>
                  <a:pt x="4143968" y="5425119"/>
                </a:cubicBezTo>
                <a:cubicBezTo>
                  <a:pt x="4133638" y="5438882"/>
                  <a:pt x="4123306" y="5454368"/>
                  <a:pt x="4114698" y="5468991"/>
                </a:cubicBezTo>
                <a:lnTo>
                  <a:pt x="4106774" y="5485182"/>
                </a:lnTo>
                <a:cubicBezTo>
                  <a:pt x="4106494" y="5496768"/>
                  <a:pt x="4106214" y="5508354"/>
                  <a:pt x="4105934" y="5519940"/>
                </a:cubicBezTo>
                <a:cubicBezTo>
                  <a:pt x="4100502" y="5538609"/>
                  <a:pt x="4090414" y="5554501"/>
                  <a:pt x="4076469" y="5566880"/>
                </a:cubicBezTo>
                <a:lnTo>
                  <a:pt x="4038190" y="5604898"/>
                </a:lnTo>
                <a:lnTo>
                  <a:pt x="4036241" y="5607124"/>
                </a:lnTo>
                <a:lnTo>
                  <a:pt x="4050421" y="5633545"/>
                </a:lnTo>
                <a:lnTo>
                  <a:pt x="4143968" y="5514583"/>
                </a:lnTo>
                <a:cubicBezTo>
                  <a:pt x="4171518" y="5487054"/>
                  <a:pt x="4212841" y="5438884"/>
                  <a:pt x="4247279" y="5383830"/>
                </a:cubicBezTo>
                <a:cubicBezTo>
                  <a:pt x="4288602" y="5335658"/>
                  <a:pt x="4316152" y="5280601"/>
                  <a:pt x="4329927" y="5246195"/>
                </a:cubicBezTo>
                <a:cubicBezTo>
                  <a:pt x="4357475" y="5211785"/>
                  <a:pt x="4385024" y="5170496"/>
                  <a:pt x="4398800" y="5136086"/>
                </a:cubicBezTo>
                <a:cubicBezTo>
                  <a:pt x="4398800" y="5136086"/>
                  <a:pt x="4405686" y="5136084"/>
                  <a:pt x="4405686" y="5129203"/>
                </a:cubicBezTo>
                <a:cubicBezTo>
                  <a:pt x="4412575" y="5122321"/>
                  <a:pt x="4412575" y="5122321"/>
                  <a:pt x="4412575" y="5115438"/>
                </a:cubicBezTo>
                <a:close/>
                <a:moveTo>
                  <a:pt x="4424641" y="5024444"/>
                </a:moveTo>
                <a:lnTo>
                  <a:pt x="4412574" y="5053506"/>
                </a:lnTo>
                <a:lnTo>
                  <a:pt x="4419461" y="5044121"/>
                </a:lnTo>
                <a:lnTo>
                  <a:pt x="4419461" y="5046624"/>
                </a:lnTo>
                <a:cubicBezTo>
                  <a:pt x="4412574" y="5053506"/>
                  <a:pt x="4412574" y="5053506"/>
                  <a:pt x="4412574" y="5060387"/>
                </a:cubicBezTo>
                <a:lnTo>
                  <a:pt x="4416932" y="5060387"/>
                </a:lnTo>
                <a:lnTo>
                  <a:pt x="4420817" y="5042274"/>
                </a:lnTo>
                <a:lnTo>
                  <a:pt x="4419461" y="5044121"/>
                </a:lnTo>
                <a:lnTo>
                  <a:pt x="4419462" y="5039742"/>
                </a:lnTo>
                <a:lnTo>
                  <a:pt x="4421877" y="5037328"/>
                </a:lnTo>
                <a:close/>
                <a:moveTo>
                  <a:pt x="6184910" y="5000207"/>
                </a:moveTo>
                <a:lnTo>
                  <a:pt x="6182308" y="5002382"/>
                </a:lnTo>
                <a:lnTo>
                  <a:pt x="6184369" y="5004325"/>
                </a:lnTo>
                <a:lnTo>
                  <a:pt x="6185038" y="5003800"/>
                </a:lnTo>
                <a:close/>
                <a:moveTo>
                  <a:pt x="4530169" y="4904952"/>
                </a:moveTo>
                <a:lnTo>
                  <a:pt x="4471060" y="5018446"/>
                </a:lnTo>
                <a:lnTo>
                  <a:pt x="4496083" y="4976946"/>
                </a:lnTo>
                <a:close/>
                <a:moveTo>
                  <a:pt x="5279291" y="4811201"/>
                </a:moveTo>
                <a:cubicBezTo>
                  <a:pt x="5278903" y="4817600"/>
                  <a:pt x="5278514" y="4823999"/>
                  <a:pt x="5278126" y="4830398"/>
                </a:cubicBezTo>
                <a:lnTo>
                  <a:pt x="5278126" y="4821965"/>
                </a:lnTo>
                <a:lnTo>
                  <a:pt x="5278125" y="4813529"/>
                </a:lnTo>
                <a:close/>
                <a:moveTo>
                  <a:pt x="4639857" y="4771353"/>
                </a:moveTo>
                <a:lnTo>
                  <a:pt x="4641578" y="4771353"/>
                </a:lnTo>
                <a:lnTo>
                  <a:pt x="4639859" y="4778235"/>
                </a:lnTo>
                <a:cubicBezTo>
                  <a:pt x="4639858" y="4775941"/>
                  <a:pt x="4639858" y="4773647"/>
                  <a:pt x="4639857" y="4771353"/>
                </a:cubicBezTo>
                <a:close/>
                <a:moveTo>
                  <a:pt x="6300040" y="4758666"/>
                </a:moveTo>
                <a:lnTo>
                  <a:pt x="6294570" y="4787455"/>
                </a:lnTo>
                <a:lnTo>
                  <a:pt x="6297038" y="4785392"/>
                </a:lnTo>
                <a:cubicBezTo>
                  <a:pt x="6300781" y="4770985"/>
                  <a:pt x="6302097" y="4763118"/>
                  <a:pt x="6301896" y="4759338"/>
                </a:cubicBezTo>
                <a:close/>
                <a:moveTo>
                  <a:pt x="4624114" y="4714333"/>
                </a:moveTo>
                <a:lnTo>
                  <a:pt x="4608083" y="4755346"/>
                </a:lnTo>
                <a:lnTo>
                  <a:pt x="4566989" y="4834251"/>
                </a:lnTo>
                <a:lnTo>
                  <a:pt x="4579591" y="4838449"/>
                </a:lnTo>
                <a:cubicBezTo>
                  <a:pt x="4581313" y="4843611"/>
                  <a:pt x="4581316" y="4850494"/>
                  <a:pt x="4584759" y="4853934"/>
                </a:cubicBezTo>
                <a:cubicBezTo>
                  <a:pt x="4598533" y="4847051"/>
                  <a:pt x="4605421" y="4833288"/>
                  <a:pt x="4619195" y="4819526"/>
                </a:cubicBezTo>
                <a:cubicBezTo>
                  <a:pt x="4612308" y="4826405"/>
                  <a:pt x="4612310" y="4833285"/>
                  <a:pt x="4612310" y="4833285"/>
                </a:cubicBezTo>
                <a:cubicBezTo>
                  <a:pt x="4605419" y="4840171"/>
                  <a:pt x="4605419" y="4840171"/>
                  <a:pt x="4605419" y="4847052"/>
                </a:cubicBezTo>
                <a:cubicBezTo>
                  <a:pt x="4612307" y="4847051"/>
                  <a:pt x="4612308" y="4840169"/>
                  <a:pt x="4612308" y="4840169"/>
                </a:cubicBezTo>
                <a:cubicBezTo>
                  <a:pt x="4619195" y="4833288"/>
                  <a:pt x="4619195" y="4826408"/>
                  <a:pt x="4619195" y="4826408"/>
                </a:cubicBezTo>
                <a:lnTo>
                  <a:pt x="4626081" y="4819526"/>
                </a:lnTo>
                <a:cubicBezTo>
                  <a:pt x="4632969" y="4805761"/>
                  <a:pt x="4639857" y="4791997"/>
                  <a:pt x="4646742" y="4785116"/>
                </a:cubicBezTo>
                <a:lnTo>
                  <a:pt x="4646742" y="4778236"/>
                </a:lnTo>
                <a:lnTo>
                  <a:pt x="4646742" y="4771353"/>
                </a:lnTo>
                <a:lnTo>
                  <a:pt x="4641578" y="4771353"/>
                </a:lnTo>
                <a:lnTo>
                  <a:pt x="4643300" y="4764470"/>
                </a:lnTo>
                <a:cubicBezTo>
                  <a:pt x="4643300" y="4761032"/>
                  <a:pt x="4643300" y="4757588"/>
                  <a:pt x="4646744" y="4750706"/>
                </a:cubicBezTo>
                <a:cubicBezTo>
                  <a:pt x="4639857" y="4730062"/>
                  <a:pt x="4626083" y="4771351"/>
                  <a:pt x="4612308" y="4771353"/>
                </a:cubicBezTo>
                <a:cubicBezTo>
                  <a:pt x="4626083" y="4736944"/>
                  <a:pt x="4619194" y="4730062"/>
                  <a:pt x="4626081" y="4716301"/>
                </a:cubicBezTo>
                <a:close/>
                <a:moveTo>
                  <a:pt x="4626083" y="4709296"/>
                </a:moveTo>
                <a:cubicBezTo>
                  <a:pt x="4626067" y="4709336"/>
                  <a:pt x="4626052" y="4709378"/>
                  <a:pt x="4626036" y="4709417"/>
                </a:cubicBezTo>
                <a:lnTo>
                  <a:pt x="4626083" y="4709417"/>
                </a:lnTo>
                <a:close/>
                <a:moveTo>
                  <a:pt x="4669890" y="4597214"/>
                </a:moveTo>
                <a:lnTo>
                  <a:pt x="4652597" y="4641464"/>
                </a:lnTo>
                <a:lnTo>
                  <a:pt x="4662239" y="4624254"/>
                </a:lnTo>
                <a:cubicBezTo>
                  <a:pt x="4666546" y="4615223"/>
                  <a:pt x="4669558" y="4607264"/>
                  <a:pt x="4670635" y="4600705"/>
                </a:cubicBezTo>
                <a:close/>
                <a:moveTo>
                  <a:pt x="6312651" y="4449732"/>
                </a:moveTo>
                <a:lnTo>
                  <a:pt x="6267859" y="4610691"/>
                </a:lnTo>
                <a:cubicBezTo>
                  <a:pt x="6241042" y="4697704"/>
                  <a:pt x="6212145" y="4784388"/>
                  <a:pt x="6182372" y="4871073"/>
                </a:cubicBezTo>
                <a:cubicBezTo>
                  <a:pt x="6104876" y="5094353"/>
                  <a:pt x="6019006" y="5313199"/>
                  <a:pt x="5921253" y="5525765"/>
                </a:cubicBezTo>
                <a:lnTo>
                  <a:pt x="5877945" y="5612921"/>
                </a:lnTo>
                <a:lnTo>
                  <a:pt x="5913709" y="5556906"/>
                </a:lnTo>
                <a:cubicBezTo>
                  <a:pt x="5949047" y="5491279"/>
                  <a:pt x="5988825" y="5430967"/>
                  <a:pt x="6019724" y="5360027"/>
                </a:cubicBezTo>
                <a:cubicBezTo>
                  <a:pt x="6024165" y="5365339"/>
                  <a:pt x="6030345" y="5351151"/>
                  <a:pt x="6039225" y="5361777"/>
                </a:cubicBezTo>
                <a:lnTo>
                  <a:pt x="6048547" y="5341824"/>
                </a:lnTo>
                <a:lnTo>
                  <a:pt x="6046345" y="5341588"/>
                </a:lnTo>
                <a:cubicBezTo>
                  <a:pt x="6058704" y="5313213"/>
                  <a:pt x="6071063" y="5284837"/>
                  <a:pt x="6084294" y="5246712"/>
                </a:cubicBezTo>
                <a:lnTo>
                  <a:pt x="6089991" y="5252078"/>
                </a:lnTo>
                <a:lnTo>
                  <a:pt x="6098822" y="5228225"/>
                </a:lnTo>
                <a:cubicBezTo>
                  <a:pt x="6101958" y="5216299"/>
                  <a:pt x="6103654" y="5204166"/>
                  <a:pt x="6103633" y="5190650"/>
                </a:cubicBezTo>
                <a:cubicBezTo>
                  <a:pt x="6126613" y="5153399"/>
                  <a:pt x="6129222" y="5124147"/>
                  <a:pt x="6151332" y="5096646"/>
                </a:cubicBezTo>
                <a:cubicBezTo>
                  <a:pt x="6153073" y="5077147"/>
                  <a:pt x="6141582" y="5095771"/>
                  <a:pt x="6137143" y="5090460"/>
                </a:cubicBezTo>
                <a:cubicBezTo>
                  <a:pt x="6143321" y="5076272"/>
                  <a:pt x="6149502" y="5062085"/>
                  <a:pt x="6155791" y="5046678"/>
                </a:cubicBezTo>
                <a:lnTo>
                  <a:pt x="6163274" y="5026869"/>
                </a:lnTo>
                <a:lnTo>
                  <a:pt x="6160038" y="5031146"/>
                </a:lnTo>
                <a:cubicBezTo>
                  <a:pt x="6158433" y="5031923"/>
                  <a:pt x="6157709" y="5029708"/>
                  <a:pt x="6158362" y="5022395"/>
                </a:cubicBezTo>
                <a:cubicBezTo>
                  <a:pt x="6161842" y="4983395"/>
                  <a:pt x="6165322" y="4944393"/>
                  <a:pt x="6191781" y="4868143"/>
                </a:cubicBezTo>
                <a:cubicBezTo>
                  <a:pt x="6211280" y="4869891"/>
                  <a:pt x="6198049" y="4908018"/>
                  <a:pt x="6200750" y="4932832"/>
                </a:cubicBezTo>
                <a:cubicBezTo>
                  <a:pt x="6205191" y="4938144"/>
                  <a:pt x="6208670" y="4899143"/>
                  <a:pt x="6218420" y="4900018"/>
                </a:cubicBezTo>
                <a:cubicBezTo>
                  <a:pt x="6220160" y="4880517"/>
                  <a:pt x="6227210" y="4856578"/>
                  <a:pt x="6222771" y="4851267"/>
                </a:cubicBezTo>
                <a:cubicBezTo>
                  <a:pt x="6264200" y="4717389"/>
                  <a:pt x="6264889" y="4599513"/>
                  <a:pt x="6309018" y="4490449"/>
                </a:cubicBezTo>
                <a:cubicBezTo>
                  <a:pt x="6310322" y="4475824"/>
                  <a:pt x="6311410" y="4463635"/>
                  <a:pt x="6312390" y="4452667"/>
                </a:cubicBezTo>
                <a:close/>
                <a:moveTo>
                  <a:pt x="4770714" y="4303393"/>
                </a:moveTo>
                <a:lnTo>
                  <a:pt x="4768098" y="4309185"/>
                </a:lnTo>
                <a:lnTo>
                  <a:pt x="4730786" y="4441413"/>
                </a:lnTo>
                <a:lnTo>
                  <a:pt x="4697881" y="4525604"/>
                </a:lnTo>
                <a:lnTo>
                  <a:pt x="4705286" y="4517587"/>
                </a:lnTo>
                <a:cubicBezTo>
                  <a:pt x="4715618" y="4499524"/>
                  <a:pt x="4725948" y="4475437"/>
                  <a:pt x="4736280" y="4447908"/>
                </a:cubicBezTo>
                <a:cubicBezTo>
                  <a:pt x="4756941" y="4392857"/>
                  <a:pt x="4763829" y="4337801"/>
                  <a:pt x="4770714" y="4303393"/>
                </a:cubicBezTo>
                <a:close/>
                <a:moveTo>
                  <a:pt x="5516941" y="4034216"/>
                </a:moveTo>
                <a:lnTo>
                  <a:pt x="5516585" y="4035638"/>
                </a:lnTo>
                <a:lnTo>
                  <a:pt x="5517415" y="4034843"/>
                </a:lnTo>
                <a:close/>
                <a:moveTo>
                  <a:pt x="4464361" y="3887629"/>
                </a:moveTo>
                <a:lnTo>
                  <a:pt x="4447219" y="3951032"/>
                </a:lnTo>
                <a:lnTo>
                  <a:pt x="4449788" y="3945610"/>
                </a:lnTo>
                <a:lnTo>
                  <a:pt x="4458042" y="3931642"/>
                </a:lnTo>
                <a:close/>
                <a:moveTo>
                  <a:pt x="5497455" y="3860297"/>
                </a:moveTo>
                <a:lnTo>
                  <a:pt x="5497454" y="3868735"/>
                </a:lnTo>
                <a:lnTo>
                  <a:pt x="5496941" y="3868220"/>
                </a:lnTo>
                <a:close/>
                <a:moveTo>
                  <a:pt x="5489018" y="3851862"/>
                </a:moveTo>
                <a:lnTo>
                  <a:pt x="5489416" y="3851862"/>
                </a:lnTo>
                <a:cubicBezTo>
                  <a:pt x="5489283" y="3854674"/>
                  <a:pt x="5489151" y="3857487"/>
                  <a:pt x="5489019" y="3860299"/>
                </a:cubicBezTo>
                <a:close/>
                <a:moveTo>
                  <a:pt x="5911079" y="3772494"/>
                </a:moveTo>
                <a:lnTo>
                  <a:pt x="5910807" y="3775940"/>
                </a:lnTo>
                <a:lnTo>
                  <a:pt x="5911685" y="3774713"/>
                </a:lnTo>
                <a:close/>
                <a:moveTo>
                  <a:pt x="6449798" y="3769517"/>
                </a:moveTo>
                <a:cubicBezTo>
                  <a:pt x="6445753" y="3768386"/>
                  <a:pt x="6441387" y="3774290"/>
                  <a:pt x="6435579" y="3779144"/>
                </a:cubicBezTo>
                <a:lnTo>
                  <a:pt x="6426392" y="3784213"/>
                </a:lnTo>
                <a:lnTo>
                  <a:pt x="6421513" y="3924977"/>
                </a:lnTo>
                <a:cubicBezTo>
                  <a:pt x="6417826" y="3973174"/>
                  <a:pt x="6412367" y="4020596"/>
                  <a:pt x="6405797" y="4066691"/>
                </a:cubicBezTo>
                <a:cubicBezTo>
                  <a:pt x="6404055" y="4086191"/>
                  <a:pt x="6407626" y="4101254"/>
                  <a:pt x="6410326" y="4126067"/>
                </a:cubicBezTo>
                <a:cubicBezTo>
                  <a:pt x="6404191" y="4167287"/>
                  <a:pt x="6400036" y="4200085"/>
                  <a:pt x="6395881" y="4232882"/>
                </a:cubicBezTo>
                <a:lnTo>
                  <a:pt x="6391736" y="4265027"/>
                </a:lnTo>
                <a:lnTo>
                  <a:pt x="6399816" y="4239321"/>
                </a:lnTo>
                <a:cubicBezTo>
                  <a:pt x="6402426" y="4210069"/>
                  <a:pt x="6404166" y="4190570"/>
                  <a:pt x="6405907" y="4171069"/>
                </a:cubicBezTo>
                <a:cubicBezTo>
                  <a:pt x="6420004" y="4123193"/>
                  <a:pt x="6413827" y="4137380"/>
                  <a:pt x="6428796" y="4079755"/>
                </a:cubicBezTo>
                <a:cubicBezTo>
                  <a:pt x="6429666" y="4070005"/>
                  <a:pt x="6419916" y="4069130"/>
                  <a:pt x="6419916" y="4069130"/>
                </a:cubicBezTo>
                <a:cubicBezTo>
                  <a:pt x="6421567" y="3995566"/>
                  <a:pt x="6430355" y="3952129"/>
                  <a:pt x="6433836" y="3913127"/>
                </a:cubicBezTo>
                <a:cubicBezTo>
                  <a:pt x="6438187" y="3864376"/>
                  <a:pt x="6446106" y="3830688"/>
                  <a:pt x="6455766" y="3777500"/>
                </a:cubicBezTo>
                <a:cubicBezTo>
                  <a:pt x="6453763" y="3772406"/>
                  <a:pt x="6451821" y="3770082"/>
                  <a:pt x="6449798" y="3769517"/>
                </a:cubicBezTo>
                <a:close/>
                <a:moveTo>
                  <a:pt x="6431269" y="3677444"/>
                </a:moveTo>
                <a:lnTo>
                  <a:pt x="6429099" y="3684082"/>
                </a:lnTo>
                <a:lnTo>
                  <a:pt x="6428712" y="3698653"/>
                </a:lnTo>
                <a:lnTo>
                  <a:pt x="6430840" y="3685964"/>
                </a:lnTo>
                <a:close/>
                <a:moveTo>
                  <a:pt x="6441196" y="3504743"/>
                </a:moveTo>
                <a:cubicBezTo>
                  <a:pt x="6440326" y="3514494"/>
                  <a:pt x="6440326" y="3514494"/>
                  <a:pt x="6440326" y="3514494"/>
                </a:cubicBezTo>
                <a:lnTo>
                  <a:pt x="6440393" y="3514771"/>
                </a:lnTo>
                <a:lnTo>
                  <a:pt x="6438704" y="3535807"/>
                </a:lnTo>
                <a:lnTo>
                  <a:pt x="6440401" y="3531965"/>
                </a:lnTo>
                <a:lnTo>
                  <a:pt x="6441548" y="3519646"/>
                </a:lnTo>
                <a:lnTo>
                  <a:pt x="6440393" y="3514771"/>
                </a:lnTo>
                <a:close/>
                <a:moveTo>
                  <a:pt x="6458019" y="3495196"/>
                </a:moveTo>
                <a:lnTo>
                  <a:pt x="6453910" y="3495641"/>
                </a:lnTo>
                <a:lnTo>
                  <a:pt x="6451579" y="3538789"/>
                </a:lnTo>
                <a:cubicBezTo>
                  <a:pt x="6448227" y="3565675"/>
                  <a:pt x="6443387" y="3593794"/>
                  <a:pt x="6438544" y="3621912"/>
                </a:cubicBezTo>
                <a:lnTo>
                  <a:pt x="6434839" y="3651648"/>
                </a:lnTo>
                <a:lnTo>
                  <a:pt x="6440156" y="3649560"/>
                </a:lnTo>
                <a:cubicBezTo>
                  <a:pt x="6442701" y="3648560"/>
                  <a:pt x="6445356" y="3646342"/>
                  <a:pt x="6448445" y="3639248"/>
                </a:cubicBezTo>
                <a:cubicBezTo>
                  <a:pt x="6448011" y="3644122"/>
                  <a:pt x="6450232" y="3646779"/>
                  <a:pt x="6452125" y="3653091"/>
                </a:cubicBezTo>
                <a:lnTo>
                  <a:pt x="6452316" y="3654200"/>
                </a:lnTo>
                <a:lnTo>
                  <a:pt x="6453358" y="3623160"/>
                </a:lnTo>
                <a:cubicBezTo>
                  <a:pt x="6455499" y="3578510"/>
                  <a:pt x="6458086" y="3535744"/>
                  <a:pt x="6456256" y="3501181"/>
                </a:cubicBezTo>
                <a:cubicBezTo>
                  <a:pt x="6458910" y="3498962"/>
                  <a:pt x="6459129" y="3496524"/>
                  <a:pt x="6458019" y="3495196"/>
                </a:cubicBezTo>
                <a:close/>
                <a:moveTo>
                  <a:pt x="5472148" y="3455387"/>
                </a:moveTo>
                <a:lnTo>
                  <a:pt x="5480584" y="3463821"/>
                </a:lnTo>
                <a:lnTo>
                  <a:pt x="5472148" y="3463821"/>
                </a:lnTo>
                <a:close/>
                <a:moveTo>
                  <a:pt x="5489019" y="3362594"/>
                </a:moveTo>
                <a:cubicBezTo>
                  <a:pt x="5489018" y="3430080"/>
                  <a:pt x="5489018" y="3455387"/>
                  <a:pt x="5497455" y="3514435"/>
                </a:cubicBezTo>
                <a:cubicBezTo>
                  <a:pt x="5514328" y="3506001"/>
                  <a:pt x="5522761" y="3539745"/>
                  <a:pt x="5522761" y="3581921"/>
                </a:cubicBezTo>
                <a:cubicBezTo>
                  <a:pt x="5522760" y="3624099"/>
                  <a:pt x="5522762" y="3666276"/>
                  <a:pt x="5531197" y="3666278"/>
                </a:cubicBezTo>
                <a:cubicBezTo>
                  <a:pt x="5539634" y="3708456"/>
                  <a:pt x="5522762" y="3767506"/>
                  <a:pt x="5514328" y="3809685"/>
                </a:cubicBezTo>
                <a:lnTo>
                  <a:pt x="5505888" y="3801249"/>
                </a:lnTo>
                <a:cubicBezTo>
                  <a:pt x="5505890" y="3804061"/>
                  <a:pt x="5505890" y="3806873"/>
                  <a:pt x="5505890" y="3809685"/>
                </a:cubicBezTo>
                <a:lnTo>
                  <a:pt x="5497454" y="3843426"/>
                </a:lnTo>
                <a:lnTo>
                  <a:pt x="5497455" y="3851862"/>
                </a:lnTo>
                <a:lnTo>
                  <a:pt x="5489416" y="3851862"/>
                </a:lnTo>
                <a:cubicBezTo>
                  <a:pt x="5489634" y="3847250"/>
                  <a:pt x="5489855" y="3842636"/>
                  <a:pt x="5490073" y="3838023"/>
                </a:cubicBezTo>
                <a:cubicBezTo>
                  <a:pt x="5486911" y="3823392"/>
                  <a:pt x="5474255" y="3826554"/>
                  <a:pt x="5480584" y="3801246"/>
                </a:cubicBezTo>
                <a:cubicBezTo>
                  <a:pt x="5489018" y="3801247"/>
                  <a:pt x="5489018" y="3801247"/>
                  <a:pt x="5489019" y="3792812"/>
                </a:cubicBezTo>
                <a:lnTo>
                  <a:pt x="5489019" y="3784378"/>
                </a:lnTo>
                <a:cubicBezTo>
                  <a:pt x="5497455" y="3784378"/>
                  <a:pt x="5497455" y="3784378"/>
                  <a:pt x="5497455" y="3775942"/>
                </a:cubicBezTo>
                <a:lnTo>
                  <a:pt x="5497455" y="3767506"/>
                </a:lnTo>
                <a:cubicBezTo>
                  <a:pt x="5489019" y="3767506"/>
                  <a:pt x="5489019" y="3775942"/>
                  <a:pt x="5489019" y="3767506"/>
                </a:cubicBezTo>
                <a:cubicBezTo>
                  <a:pt x="5489018" y="3742199"/>
                  <a:pt x="5497455" y="3716890"/>
                  <a:pt x="5480584" y="3700021"/>
                </a:cubicBezTo>
                <a:cubicBezTo>
                  <a:pt x="5489018" y="3708454"/>
                  <a:pt x="5489018" y="3708454"/>
                  <a:pt x="5489019" y="3700021"/>
                </a:cubicBezTo>
                <a:lnTo>
                  <a:pt x="5489018" y="3683147"/>
                </a:lnTo>
                <a:lnTo>
                  <a:pt x="5489019" y="3674714"/>
                </a:lnTo>
                <a:cubicBezTo>
                  <a:pt x="5505891" y="3649407"/>
                  <a:pt x="5480583" y="3624099"/>
                  <a:pt x="5497455" y="3590358"/>
                </a:cubicBezTo>
                <a:lnTo>
                  <a:pt x="5489019" y="3590355"/>
                </a:lnTo>
                <a:cubicBezTo>
                  <a:pt x="5497455" y="3590358"/>
                  <a:pt x="5497454" y="3581921"/>
                  <a:pt x="5497454" y="3581921"/>
                </a:cubicBezTo>
                <a:lnTo>
                  <a:pt x="5489016" y="3573485"/>
                </a:lnTo>
                <a:cubicBezTo>
                  <a:pt x="5489019" y="3548178"/>
                  <a:pt x="5489019" y="3522871"/>
                  <a:pt x="5489019" y="3522871"/>
                </a:cubicBezTo>
                <a:cubicBezTo>
                  <a:pt x="5489019" y="3497563"/>
                  <a:pt x="5480584" y="3539742"/>
                  <a:pt x="5480583" y="3497564"/>
                </a:cubicBezTo>
                <a:cubicBezTo>
                  <a:pt x="5489018" y="3506001"/>
                  <a:pt x="5497454" y="3497563"/>
                  <a:pt x="5489019" y="3489128"/>
                </a:cubicBezTo>
                <a:cubicBezTo>
                  <a:pt x="5480583" y="3480694"/>
                  <a:pt x="5472148" y="3522871"/>
                  <a:pt x="5472148" y="3480692"/>
                </a:cubicBezTo>
                <a:lnTo>
                  <a:pt x="5480583" y="3480694"/>
                </a:lnTo>
                <a:lnTo>
                  <a:pt x="5480584" y="3472258"/>
                </a:lnTo>
                <a:lnTo>
                  <a:pt x="5480584" y="3463821"/>
                </a:lnTo>
                <a:cubicBezTo>
                  <a:pt x="5480584" y="3461009"/>
                  <a:pt x="5480583" y="3458197"/>
                  <a:pt x="5480583" y="3455387"/>
                </a:cubicBezTo>
                <a:cubicBezTo>
                  <a:pt x="5480582" y="3452574"/>
                  <a:pt x="5480583" y="3449762"/>
                  <a:pt x="5480584" y="3446949"/>
                </a:cubicBezTo>
                <a:cubicBezTo>
                  <a:pt x="5489019" y="3446949"/>
                  <a:pt x="5489019" y="3438514"/>
                  <a:pt x="5489018" y="3430080"/>
                </a:cubicBezTo>
                <a:cubicBezTo>
                  <a:pt x="5480583" y="3430080"/>
                  <a:pt x="5480584" y="3421642"/>
                  <a:pt x="5480583" y="3413208"/>
                </a:cubicBezTo>
                <a:cubicBezTo>
                  <a:pt x="5489018" y="3404771"/>
                  <a:pt x="5489018" y="3379464"/>
                  <a:pt x="5489019" y="3362594"/>
                </a:cubicBezTo>
                <a:close/>
                <a:moveTo>
                  <a:pt x="6476672" y="3330681"/>
                </a:moveTo>
                <a:lnTo>
                  <a:pt x="6474216" y="3344735"/>
                </a:lnTo>
                <a:lnTo>
                  <a:pt x="6474237" y="3389156"/>
                </a:lnTo>
                <a:lnTo>
                  <a:pt x="6473057" y="3436128"/>
                </a:lnTo>
                <a:lnTo>
                  <a:pt x="6474117" y="3429860"/>
                </a:lnTo>
                <a:cubicBezTo>
                  <a:pt x="6476661" y="3419416"/>
                  <a:pt x="6479967" y="3409885"/>
                  <a:pt x="6484385" y="3401681"/>
                </a:cubicBezTo>
                <a:cubicBezTo>
                  <a:pt x="6480358" y="3377977"/>
                  <a:pt x="6478049" y="3355656"/>
                  <a:pt x="6476754" y="3334041"/>
                </a:cubicBezTo>
                <a:close/>
                <a:moveTo>
                  <a:pt x="4591997" y="3197452"/>
                </a:moveTo>
                <a:cubicBezTo>
                  <a:pt x="4566940" y="3202074"/>
                  <a:pt x="4574374" y="3225850"/>
                  <a:pt x="4573874" y="3239660"/>
                </a:cubicBezTo>
                <a:cubicBezTo>
                  <a:pt x="4571538" y="3532716"/>
                  <a:pt x="4528026" y="3817368"/>
                  <a:pt x="4466612" y="4099989"/>
                </a:cubicBezTo>
                <a:lnTo>
                  <a:pt x="4461265" y="4132980"/>
                </a:lnTo>
                <a:cubicBezTo>
                  <a:pt x="4459609" y="4140525"/>
                  <a:pt x="4456610" y="4146984"/>
                  <a:pt x="4451817" y="4150441"/>
                </a:cubicBezTo>
                <a:lnTo>
                  <a:pt x="4445021" y="4150252"/>
                </a:lnTo>
                <a:lnTo>
                  <a:pt x="4440617" y="4171396"/>
                </a:lnTo>
                <a:cubicBezTo>
                  <a:pt x="4432827" y="4201347"/>
                  <a:pt x="4422793" y="4232709"/>
                  <a:pt x="4419203" y="4256889"/>
                </a:cubicBezTo>
                <a:cubicBezTo>
                  <a:pt x="4411381" y="4274332"/>
                  <a:pt x="4408559" y="4269841"/>
                  <a:pt x="4407405" y="4258040"/>
                </a:cubicBezTo>
                <a:cubicBezTo>
                  <a:pt x="4405225" y="4284465"/>
                  <a:pt x="4391248" y="4312041"/>
                  <a:pt x="4396892" y="4321021"/>
                </a:cubicBezTo>
                <a:cubicBezTo>
                  <a:pt x="4384069" y="4360400"/>
                  <a:pt x="4374579" y="4385155"/>
                  <a:pt x="4369578" y="4407090"/>
                </a:cubicBezTo>
                <a:cubicBezTo>
                  <a:pt x="4360089" y="4431845"/>
                  <a:pt x="4352267" y="4449289"/>
                  <a:pt x="4333800" y="4479686"/>
                </a:cubicBezTo>
                <a:cubicBezTo>
                  <a:pt x="4326489" y="4478016"/>
                  <a:pt x="4332646" y="4467883"/>
                  <a:pt x="4325334" y="4466213"/>
                </a:cubicBezTo>
                <a:cubicBezTo>
                  <a:pt x="4306356" y="4515724"/>
                  <a:pt x="4298021" y="4552281"/>
                  <a:pt x="4280710" y="4594480"/>
                </a:cubicBezTo>
                <a:cubicBezTo>
                  <a:pt x="4270709" y="4638349"/>
                  <a:pt x="4253397" y="4680548"/>
                  <a:pt x="4225440" y="4735700"/>
                </a:cubicBezTo>
                <a:cubicBezTo>
                  <a:pt x="4236597" y="4703634"/>
                  <a:pt x="4221464" y="4719407"/>
                  <a:pt x="4207997" y="4727870"/>
                </a:cubicBezTo>
                <a:cubicBezTo>
                  <a:pt x="4203508" y="4730690"/>
                  <a:pt x="4201841" y="4738002"/>
                  <a:pt x="4197352" y="4740823"/>
                </a:cubicBezTo>
                <a:cubicBezTo>
                  <a:pt x="4197352" y="4740823"/>
                  <a:pt x="4194531" y="4736333"/>
                  <a:pt x="4196197" y="4729021"/>
                </a:cubicBezTo>
                <a:cubicBezTo>
                  <a:pt x="4196197" y="4729021"/>
                  <a:pt x="4196197" y="4729021"/>
                  <a:pt x="4197864" y="4721710"/>
                </a:cubicBezTo>
                <a:cubicBezTo>
                  <a:pt x="4194531" y="4736333"/>
                  <a:pt x="4186065" y="4722860"/>
                  <a:pt x="4198377" y="4702596"/>
                </a:cubicBezTo>
                <a:cubicBezTo>
                  <a:pt x="4198377" y="4702596"/>
                  <a:pt x="4198377" y="4702596"/>
                  <a:pt x="4205687" y="4704265"/>
                </a:cubicBezTo>
                <a:cubicBezTo>
                  <a:pt x="4210175" y="4701445"/>
                  <a:pt x="4211842" y="4694134"/>
                  <a:pt x="4211842" y="4694134"/>
                </a:cubicBezTo>
                <a:cubicBezTo>
                  <a:pt x="4219153" y="4695804"/>
                  <a:pt x="4214665" y="4698624"/>
                  <a:pt x="4212998" y="4705936"/>
                </a:cubicBezTo>
                <a:cubicBezTo>
                  <a:pt x="4212998" y="4705936"/>
                  <a:pt x="4212998" y="4705936"/>
                  <a:pt x="4211331" y="4713247"/>
                </a:cubicBezTo>
                <a:cubicBezTo>
                  <a:pt x="4228131" y="4690161"/>
                  <a:pt x="4247110" y="4640651"/>
                  <a:pt x="4241466" y="4631670"/>
                </a:cubicBezTo>
                <a:cubicBezTo>
                  <a:pt x="4260444" y="4582159"/>
                  <a:pt x="4289555" y="4538810"/>
                  <a:pt x="4288913" y="4507894"/>
                </a:cubicBezTo>
                <a:cubicBezTo>
                  <a:pt x="4300068" y="4475827"/>
                  <a:pt x="4304045" y="4492119"/>
                  <a:pt x="4316357" y="4471856"/>
                </a:cubicBezTo>
                <a:cubicBezTo>
                  <a:pt x="4327513" y="4439788"/>
                  <a:pt x="4315713" y="4440940"/>
                  <a:pt x="4320714" y="4419005"/>
                </a:cubicBezTo>
                <a:cubicBezTo>
                  <a:pt x="4343669" y="4385788"/>
                  <a:pt x="4350337" y="4356541"/>
                  <a:pt x="4355338" y="4334607"/>
                </a:cubicBezTo>
                <a:cubicBezTo>
                  <a:pt x="4360337" y="4312673"/>
                  <a:pt x="4362517" y="4286248"/>
                  <a:pt x="4378161" y="4251360"/>
                </a:cubicBezTo>
                <a:cubicBezTo>
                  <a:pt x="4387139" y="4245719"/>
                  <a:pt x="4393294" y="4235587"/>
                  <a:pt x="4394450" y="4247389"/>
                </a:cubicBezTo>
                <a:cubicBezTo>
                  <a:pt x="4402400" y="4225167"/>
                  <a:pt x="4408563" y="4204459"/>
                  <a:pt x="4413578" y="4184571"/>
                </a:cubicBezTo>
                <a:lnTo>
                  <a:pt x="4421652" y="4146369"/>
                </a:lnTo>
                <a:lnTo>
                  <a:pt x="4419667" y="4145669"/>
                </a:lnTo>
                <a:cubicBezTo>
                  <a:pt x="4411835" y="4140006"/>
                  <a:pt x="4415040" y="4130269"/>
                  <a:pt x="4417525" y="4118952"/>
                </a:cubicBezTo>
                <a:lnTo>
                  <a:pt x="4441264" y="4013294"/>
                </a:lnTo>
                <a:lnTo>
                  <a:pt x="4436422" y="4018999"/>
                </a:lnTo>
                <a:cubicBezTo>
                  <a:pt x="4434811" y="4020794"/>
                  <a:pt x="4433163" y="4022220"/>
                  <a:pt x="4431567" y="4022637"/>
                </a:cubicBezTo>
                <a:lnTo>
                  <a:pt x="4428326" y="4020913"/>
                </a:lnTo>
                <a:lnTo>
                  <a:pt x="4391474" y="4157215"/>
                </a:lnTo>
                <a:cubicBezTo>
                  <a:pt x="4245872" y="4587483"/>
                  <a:pt x="4023359" y="4982296"/>
                  <a:pt x="3740297" y="5325287"/>
                </a:cubicBezTo>
                <a:lnTo>
                  <a:pt x="3673269" y="5399037"/>
                </a:lnTo>
                <a:lnTo>
                  <a:pt x="3669727" y="5403831"/>
                </a:lnTo>
                <a:lnTo>
                  <a:pt x="3640004" y="5455366"/>
                </a:lnTo>
                <a:lnTo>
                  <a:pt x="3518669" y="5580675"/>
                </a:lnTo>
                <a:lnTo>
                  <a:pt x="3333378" y="5787546"/>
                </a:lnTo>
                <a:cubicBezTo>
                  <a:pt x="3122018" y="6000957"/>
                  <a:pt x="2889704" y="6191657"/>
                  <a:pt x="2632692" y="6357958"/>
                </a:cubicBezTo>
                <a:cubicBezTo>
                  <a:pt x="2733788" y="6296630"/>
                  <a:pt x="2834388" y="6234681"/>
                  <a:pt x="2932959" y="6170259"/>
                </a:cubicBezTo>
                <a:lnTo>
                  <a:pt x="3209727" y="5975694"/>
                </a:lnTo>
                <a:lnTo>
                  <a:pt x="3479318" y="5724393"/>
                </a:lnTo>
                <a:cubicBezTo>
                  <a:pt x="3527839" y="5672164"/>
                  <a:pt x="3581129" y="5623787"/>
                  <a:pt x="3630789" y="5574052"/>
                </a:cubicBezTo>
                <a:cubicBezTo>
                  <a:pt x="3634645" y="5569283"/>
                  <a:pt x="3637645" y="5562643"/>
                  <a:pt x="3641784" y="5558498"/>
                </a:cubicBezTo>
                <a:lnTo>
                  <a:pt x="3648847" y="5558267"/>
                </a:lnTo>
                <a:lnTo>
                  <a:pt x="3723992" y="5473810"/>
                </a:lnTo>
                <a:lnTo>
                  <a:pt x="3661585" y="5560315"/>
                </a:lnTo>
                <a:lnTo>
                  <a:pt x="3668289" y="5568400"/>
                </a:lnTo>
                <a:lnTo>
                  <a:pt x="3671349" y="5565159"/>
                </a:lnTo>
                <a:cubicBezTo>
                  <a:pt x="3687213" y="5548535"/>
                  <a:pt x="3700002" y="5533309"/>
                  <a:pt x="3704743" y="5518593"/>
                </a:cubicBezTo>
                <a:cubicBezTo>
                  <a:pt x="3725755" y="5491925"/>
                  <a:pt x="3724196" y="5508623"/>
                  <a:pt x="3742448" y="5493487"/>
                </a:cubicBezTo>
                <a:cubicBezTo>
                  <a:pt x="3763460" y="5466819"/>
                  <a:pt x="3751931" y="5464055"/>
                  <a:pt x="3763817" y="5444954"/>
                </a:cubicBezTo>
                <a:cubicBezTo>
                  <a:pt x="3796358" y="5421049"/>
                  <a:pt x="3812206" y="5395582"/>
                  <a:pt x="3824093" y="5376481"/>
                </a:cubicBezTo>
                <a:cubicBezTo>
                  <a:pt x="3835979" y="5357380"/>
                  <a:pt x="3846665" y="5333114"/>
                  <a:pt x="3872840" y="5305243"/>
                </a:cubicBezTo>
                <a:cubicBezTo>
                  <a:pt x="3883167" y="5302842"/>
                  <a:pt x="3892293" y="5295273"/>
                  <a:pt x="3889533" y="5306806"/>
                </a:cubicBezTo>
                <a:cubicBezTo>
                  <a:pt x="3948607" y="5233167"/>
                  <a:pt x="3972737" y="5173101"/>
                  <a:pt x="4015119" y="5097899"/>
                </a:cubicBezTo>
                <a:cubicBezTo>
                  <a:pt x="4009956" y="5099101"/>
                  <a:pt x="3996867" y="5113036"/>
                  <a:pt x="3994464" y="5102704"/>
                </a:cubicBezTo>
                <a:cubicBezTo>
                  <a:pt x="4022556" y="5036271"/>
                  <a:pt x="4055942" y="5039396"/>
                  <a:pt x="4092802" y="4987260"/>
                </a:cubicBezTo>
                <a:cubicBezTo>
                  <a:pt x="4098478" y="4994108"/>
                  <a:pt x="4087401" y="5007915"/>
                  <a:pt x="4080850" y="5021436"/>
                </a:cubicBezTo>
                <a:lnTo>
                  <a:pt x="4078382" y="5029071"/>
                </a:lnTo>
                <a:lnTo>
                  <a:pt x="4076190" y="5029922"/>
                </a:lnTo>
                <a:cubicBezTo>
                  <a:pt x="4075695" y="5030717"/>
                  <a:pt x="4075996" y="5032009"/>
                  <a:pt x="4076596" y="5034592"/>
                </a:cubicBezTo>
                <a:lnTo>
                  <a:pt x="4078382" y="5029071"/>
                </a:lnTo>
                <a:lnTo>
                  <a:pt x="4080559" y="5028225"/>
                </a:lnTo>
                <a:cubicBezTo>
                  <a:pt x="4084521" y="5021858"/>
                  <a:pt x="4089684" y="5020657"/>
                  <a:pt x="4085722" y="5027024"/>
                </a:cubicBezTo>
                <a:cubicBezTo>
                  <a:pt x="4085722" y="5027024"/>
                  <a:pt x="4082961" y="5038557"/>
                  <a:pt x="4077797" y="5039757"/>
                </a:cubicBezTo>
                <a:cubicBezTo>
                  <a:pt x="4077797" y="5039757"/>
                  <a:pt x="4079000" y="5044924"/>
                  <a:pt x="4079000" y="5044924"/>
                </a:cubicBezTo>
                <a:cubicBezTo>
                  <a:pt x="4079000" y="5044924"/>
                  <a:pt x="4079000" y="5044924"/>
                  <a:pt x="4073836" y="5046125"/>
                </a:cubicBezTo>
                <a:cubicBezTo>
                  <a:pt x="4053668" y="5099823"/>
                  <a:pt x="4027135" y="5149558"/>
                  <a:pt x="3990632" y="5179830"/>
                </a:cubicBezTo>
                <a:cubicBezTo>
                  <a:pt x="3988715" y="5218392"/>
                  <a:pt x="3932401" y="5280498"/>
                  <a:pt x="3909830" y="5323866"/>
                </a:cubicBezTo>
                <a:cubicBezTo>
                  <a:pt x="3896742" y="5337801"/>
                  <a:pt x="3895541" y="5332635"/>
                  <a:pt x="3898301" y="5321102"/>
                </a:cubicBezTo>
                <a:cubicBezTo>
                  <a:pt x="3887617" y="5345369"/>
                  <a:pt x="3865403" y="5366871"/>
                  <a:pt x="3867806" y="5377204"/>
                </a:cubicBezTo>
                <a:cubicBezTo>
                  <a:pt x="3842832" y="5410239"/>
                  <a:pt x="3825782" y="5430541"/>
                  <a:pt x="3813895" y="5449641"/>
                </a:cubicBezTo>
                <a:cubicBezTo>
                  <a:pt x="3796845" y="5469943"/>
                  <a:pt x="3783758" y="5483878"/>
                  <a:pt x="3756379" y="5506583"/>
                </a:cubicBezTo>
                <a:cubicBezTo>
                  <a:pt x="3750015" y="5502617"/>
                  <a:pt x="3759140" y="5495049"/>
                  <a:pt x="3752775" y="5491084"/>
                </a:cubicBezTo>
                <a:cubicBezTo>
                  <a:pt x="3735725" y="5511386"/>
                  <a:pt x="3722248" y="5529496"/>
                  <a:pt x="3709265" y="5546809"/>
                </a:cubicBezTo>
                <a:lnTo>
                  <a:pt x="3669885" y="5596303"/>
                </a:lnTo>
                <a:lnTo>
                  <a:pt x="3646499" y="5639958"/>
                </a:lnTo>
                <a:cubicBezTo>
                  <a:pt x="3636807" y="5653411"/>
                  <a:pt x="3625640" y="5665276"/>
                  <a:pt x="3613620" y="5675270"/>
                </a:cubicBezTo>
                <a:cubicBezTo>
                  <a:pt x="3546271" y="5739090"/>
                  <a:pt x="3481820" y="5807614"/>
                  <a:pt x="3413507" y="5872624"/>
                </a:cubicBezTo>
                <a:lnTo>
                  <a:pt x="3322805" y="5952776"/>
                </a:lnTo>
                <a:lnTo>
                  <a:pt x="3320558" y="5955085"/>
                </a:lnTo>
                <a:lnTo>
                  <a:pt x="3314757" y="5959888"/>
                </a:lnTo>
                <a:lnTo>
                  <a:pt x="3307300" y="5966478"/>
                </a:lnTo>
                <a:lnTo>
                  <a:pt x="3303928" y="5968852"/>
                </a:lnTo>
                <a:lnTo>
                  <a:pt x="3201349" y="6053762"/>
                </a:lnTo>
                <a:lnTo>
                  <a:pt x="3207992" y="6056670"/>
                </a:lnTo>
                <a:cubicBezTo>
                  <a:pt x="3213890" y="6057419"/>
                  <a:pt x="3219782" y="6056712"/>
                  <a:pt x="3225724" y="6055701"/>
                </a:cubicBezTo>
                <a:lnTo>
                  <a:pt x="3234055" y="6055584"/>
                </a:lnTo>
                <a:lnTo>
                  <a:pt x="3383085" y="5947757"/>
                </a:lnTo>
                <a:lnTo>
                  <a:pt x="3692178" y="5663100"/>
                </a:lnTo>
                <a:lnTo>
                  <a:pt x="3726668" y="5628774"/>
                </a:lnTo>
                <a:cubicBezTo>
                  <a:pt x="3734588" y="5620072"/>
                  <a:pt x="3741869" y="5609965"/>
                  <a:pt x="3751517" y="5601329"/>
                </a:cubicBezTo>
                <a:lnTo>
                  <a:pt x="3758066" y="5598201"/>
                </a:lnTo>
                <a:lnTo>
                  <a:pt x="4021526" y="5278330"/>
                </a:lnTo>
                <a:lnTo>
                  <a:pt x="4018741" y="5279415"/>
                </a:lnTo>
                <a:cubicBezTo>
                  <a:pt x="4013800" y="5281340"/>
                  <a:pt x="4010786" y="5288207"/>
                  <a:pt x="4005846" y="5290131"/>
                </a:cubicBezTo>
                <a:cubicBezTo>
                  <a:pt x="4005846" y="5290131"/>
                  <a:pt x="4003921" y="5285190"/>
                  <a:pt x="4006936" y="5278323"/>
                </a:cubicBezTo>
                <a:cubicBezTo>
                  <a:pt x="4006936" y="5278323"/>
                  <a:pt x="4006936" y="5278323"/>
                  <a:pt x="4009950" y="5271457"/>
                </a:cubicBezTo>
                <a:cubicBezTo>
                  <a:pt x="4003921" y="5285190"/>
                  <a:pt x="3998145" y="5270364"/>
                  <a:pt x="4014054" y="5252781"/>
                </a:cubicBezTo>
                <a:cubicBezTo>
                  <a:pt x="4014054" y="5252781"/>
                  <a:pt x="4014054" y="5252781"/>
                  <a:pt x="4020918" y="5255799"/>
                </a:cubicBezTo>
                <a:cubicBezTo>
                  <a:pt x="4025859" y="5253874"/>
                  <a:pt x="4028873" y="5247008"/>
                  <a:pt x="4028873" y="5247008"/>
                </a:cubicBezTo>
                <a:cubicBezTo>
                  <a:pt x="4035738" y="5250025"/>
                  <a:pt x="4030799" y="5251950"/>
                  <a:pt x="4027784" y="5258816"/>
                </a:cubicBezTo>
                <a:cubicBezTo>
                  <a:pt x="4027784" y="5258816"/>
                  <a:pt x="4027784" y="5258816"/>
                  <a:pt x="4024769" y="5265682"/>
                </a:cubicBezTo>
                <a:cubicBezTo>
                  <a:pt x="4045619" y="5246176"/>
                  <a:pt x="4073585" y="5201129"/>
                  <a:pt x="4069734" y="5191244"/>
                </a:cubicBezTo>
                <a:cubicBezTo>
                  <a:pt x="4097702" y="5146196"/>
                  <a:pt x="4134459" y="5109107"/>
                  <a:pt x="4139652" y="5078624"/>
                </a:cubicBezTo>
                <a:cubicBezTo>
                  <a:pt x="4156650" y="5049234"/>
                  <a:pt x="4157486" y="5065984"/>
                  <a:pt x="4173395" y="5048402"/>
                </a:cubicBezTo>
                <a:cubicBezTo>
                  <a:pt x="4190393" y="5019012"/>
                  <a:pt x="4178588" y="5017919"/>
                  <a:pt x="4187632" y="4997320"/>
                </a:cubicBezTo>
                <a:cubicBezTo>
                  <a:pt x="4216435" y="4969022"/>
                  <a:pt x="4228493" y="4941556"/>
                  <a:pt x="4237537" y="4920957"/>
                </a:cubicBezTo>
                <a:cubicBezTo>
                  <a:pt x="4246580" y="4900358"/>
                  <a:pt x="4253699" y="4874816"/>
                  <a:pt x="4275637" y="4843501"/>
                </a:cubicBezTo>
                <a:cubicBezTo>
                  <a:pt x="4285516" y="4839652"/>
                  <a:pt x="4293471" y="4830861"/>
                  <a:pt x="4292382" y="4842669"/>
                </a:cubicBezTo>
                <a:cubicBezTo>
                  <a:pt x="4340361" y="4761364"/>
                  <a:pt x="4355687" y="4698473"/>
                  <a:pt x="4386922" y="4618000"/>
                </a:cubicBezTo>
                <a:cubicBezTo>
                  <a:pt x="4381981" y="4619925"/>
                  <a:pt x="4371013" y="4635583"/>
                  <a:pt x="4367162" y="4625699"/>
                </a:cubicBezTo>
                <a:cubicBezTo>
                  <a:pt x="4380917" y="4573381"/>
                  <a:pt x="4403194" y="4559366"/>
                  <a:pt x="4425731" y="4531642"/>
                </a:cubicBezTo>
                <a:lnTo>
                  <a:pt x="4440463" y="4509053"/>
                </a:lnTo>
                <a:lnTo>
                  <a:pt x="4496479" y="4324901"/>
                </a:lnTo>
                <a:cubicBezTo>
                  <a:pt x="4521568" y="4233685"/>
                  <a:pt x="4543234" y="4141480"/>
                  <a:pt x="4558379" y="4048002"/>
                </a:cubicBezTo>
                <a:cubicBezTo>
                  <a:pt x="4569850" y="3998639"/>
                  <a:pt x="4590786" y="3955149"/>
                  <a:pt x="4558015" y="3905566"/>
                </a:cubicBezTo>
                <a:cubicBezTo>
                  <a:pt x="4538300" y="3877199"/>
                  <a:pt x="4553615" y="3836270"/>
                  <a:pt x="4557679" y="3800467"/>
                </a:cubicBezTo>
                <a:cubicBezTo>
                  <a:pt x="4590780" y="3612230"/>
                  <a:pt x="4599074" y="3421712"/>
                  <a:pt x="4604555" y="3232475"/>
                </a:cubicBezTo>
                <a:cubicBezTo>
                  <a:pt x="4605057" y="3218665"/>
                  <a:pt x="4606838" y="3207668"/>
                  <a:pt x="4591997" y="3197452"/>
                </a:cubicBezTo>
                <a:close/>
                <a:moveTo>
                  <a:pt x="6452746" y="3122946"/>
                </a:moveTo>
                <a:lnTo>
                  <a:pt x="6453162" y="3130579"/>
                </a:lnTo>
                <a:cubicBezTo>
                  <a:pt x="6454002" y="3144398"/>
                  <a:pt x="6455020" y="3157082"/>
                  <a:pt x="6456587" y="3167050"/>
                </a:cubicBezTo>
                <a:lnTo>
                  <a:pt x="6461451" y="3181937"/>
                </a:lnTo>
                <a:lnTo>
                  <a:pt x="6467043" y="3130919"/>
                </a:lnTo>
                <a:lnTo>
                  <a:pt x="6466334" y="3130706"/>
                </a:lnTo>
                <a:cubicBezTo>
                  <a:pt x="6460900" y="3134825"/>
                  <a:pt x="6459629" y="3169723"/>
                  <a:pt x="6458257" y="3143801"/>
                </a:cubicBezTo>
                <a:cubicBezTo>
                  <a:pt x="6457582" y="3137599"/>
                  <a:pt x="6456467" y="3132892"/>
                  <a:pt x="6455200" y="3129015"/>
                </a:cubicBezTo>
                <a:close/>
                <a:moveTo>
                  <a:pt x="5899755" y="3090904"/>
                </a:moveTo>
                <a:lnTo>
                  <a:pt x="5899749" y="3090971"/>
                </a:lnTo>
                <a:cubicBezTo>
                  <a:pt x="5919838" y="3123943"/>
                  <a:pt x="5908169" y="3206962"/>
                  <a:pt x="5913876" y="3255517"/>
                </a:cubicBezTo>
                <a:cubicBezTo>
                  <a:pt x="5910883" y="3274399"/>
                  <a:pt x="5906986" y="3270802"/>
                  <a:pt x="5902787" y="3259712"/>
                </a:cubicBezTo>
                <a:cubicBezTo>
                  <a:pt x="5907589" y="3285788"/>
                  <a:pt x="5901302" y="3316058"/>
                  <a:pt x="5909097" y="3323253"/>
                </a:cubicBezTo>
                <a:cubicBezTo>
                  <a:pt x="5907008" y="3364613"/>
                  <a:pt x="5904317" y="3390988"/>
                  <a:pt x="5905223" y="3413467"/>
                </a:cubicBezTo>
                <a:cubicBezTo>
                  <a:pt x="5902530" y="3439842"/>
                  <a:pt x="5899538" y="3458724"/>
                  <a:pt x="5889655" y="3492889"/>
                </a:cubicBezTo>
                <a:cubicBezTo>
                  <a:pt x="5882162" y="3493189"/>
                  <a:pt x="5885456" y="3481799"/>
                  <a:pt x="5877964" y="3482098"/>
                </a:cubicBezTo>
                <a:cubicBezTo>
                  <a:pt x="5875272" y="3508474"/>
                  <a:pt x="5874304" y="3531026"/>
                  <a:pt x="5873297" y="3552644"/>
                </a:cubicBezTo>
                <a:lnTo>
                  <a:pt x="5868721" y="3613366"/>
                </a:lnTo>
                <a:lnTo>
                  <a:pt x="5868626" y="3615664"/>
                </a:lnTo>
                <a:cubicBezTo>
                  <a:pt x="5868626" y="3657842"/>
                  <a:pt x="5885498" y="3615664"/>
                  <a:pt x="5902370" y="3649406"/>
                </a:cubicBezTo>
                <a:cubicBezTo>
                  <a:pt x="5893933" y="3691583"/>
                  <a:pt x="5902370" y="3708456"/>
                  <a:pt x="5893933" y="3759069"/>
                </a:cubicBezTo>
                <a:cubicBezTo>
                  <a:pt x="5902370" y="3759071"/>
                  <a:pt x="5910805" y="3742199"/>
                  <a:pt x="5910807" y="3708454"/>
                </a:cubicBezTo>
                <a:cubicBezTo>
                  <a:pt x="5910806" y="3716891"/>
                  <a:pt x="5912915" y="3725327"/>
                  <a:pt x="5913969" y="3735871"/>
                </a:cubicBezTo>
                <a:lnTo>
                  <a:pt x="5913771" y="3738386"/>
                </a:lnTo>
                <a:lnTo>
                  <a:pt x="5919568" y="3702380"/>
                </a:lnTo>
                <a:cubicBezTo>
                  <a:pt x="5922793" y="3683032"/>
                  <a:pt x="5924516" y="3666146"/>
                  <a:pt x="5920803" y="3653480"/>
                </a:cubicBezTo>
                <a:cubicBezTo>
                  <a:pt x="5922843" y="3624570"/>
                  <a:pt x="5929754" y="3637108"/>
                  <a:pt x="5935379" y="3617663"/>
                </a:cubicBezTo>
                <a:cubicBezTo>
                  <a:pt x="5937419" y="3588753"/>
                  <a:pt x="5927953" y="3592333"/>
                  <a:pt x="5927180" y="3573144"/>
                </a:cubicBezTo>
                <a:cubicBezTo>
                  <a:pt x="5938686" y="3540652"/>
                  <a:pt x="5937656" y="3515068"/>
                  <a:pt x="5936885" y="3495878"/>
                </a:cubicBezTo>
                <a:cubicBezTo>
                  <a:pt x="5936112" y="3476689"/>
                  <a:pt x="5932013" y="3454430"/>
                  <a:pt x="5937123" y="3422193"/>
                </a:cubicBezTo>
                <a:cubicBezTo>
                  <a:pt x="5943262" y="3415542"/>
                  <a:pt x="5946073" y="3405820"/>
                  <a:pt x="5949659" y="3415287"/>
                </a:cubicBezTo>
                <a:cubicBezTo>
                  <a:pt x="5952847" y="3375119"/>
                  <a:pt x="5951495" y="3341537"/>
                  <a:pt x="5948577" y="3308820"/>
                </a:cubicBezTo>
                <a:lnTo>
                  <a:pt x="5940173" y="3227623"/>
                </a:lnTo>
                <a:lnTo>
                  <a:pt x="5936112" y="3227623"/>
                </a:lnTo>
                <a:lnTo>
                  <a:pt x="5934113" y="3216005"/>
                </a:lnTo>
                <a:lnTo>
                  <a:pt x="5933300" y="3217735"/>
                </a:lnTo>
                <a:cubicBezTo>
                  <a:pt x="5931445" y="3221411"/>
                  <a:pt x="5929143" y="3223905"/>
                  <a:pt x="5925816" y="3220835"/>
                </a:cubicBezTo>
                <a:cubicBezTo>
                  <a:pt x="5922807" y="3205739"/>
                  <a:pt x="5922115" y="3193554"/>
                  <a:pt x="5922789" y="3182917"/>
                </a:cubicBezTo>
                <a:lnTo>
                  <a:pt x="5925668" y="3166923"/>
                </a:lnTo>
                <a:lnTo>
                  <a:pt x="5922799" y="3150253"/>
                </a:lnTo>
                <a:close/>
                <a:moveTo>
                  <a:pt x="6470079" y="2971783"/>
                </a:moveTo>
                <a:lnTo>
                  <a:pt x="6459848" y="2985189"/>
                </a:lnTo>
                <a:lnTo>
                  <a:pt x="6446665" y="2989730"/>
                </a:lnTo>
                <a:lnTo>
                  <a:pt x="6447438" y="2994236"/>
                </a:lnTo>
                <a:cubicBezTo>
                  <a:pt x="6455446" y="3014611"/>
                  <a:pt x="6450136" y="3019049"/>
                  <a:pt x="6440386" y="3018174"/>
                </a:cubicBezTo>
                <a:cubicBezTo>
                  <a:pt x="6446611" y="3031019"/>
                  <a:pt x="6449095" y="3058268"/>
                  <a:pt x="6450805" y="3087293"/>
                </a:cubicBezTo>
                <a:lnTo>
                  <a:pt x="6451373" y="3097752"/>
                </a:lnTo>
                <a:lnTo>
                  <a:pt x="6456557" y="3096583"/>
                </a:lnTo>
                <a:cubicBezTo>
                  <a:pt x="6460436" y="3093129"/>
                  <a:pt x="6463655" y="3087372"/>
                  <a:pt x="6467490" y="3085383"/>
                </a:cubicBezTo>
                <a:lnTo>
                  <a:pt x="6469775" y="3085600"/>
                </a:lnTo>
                <a:lnTo>
                  <a:pt x="6473655" y="3017169"/>
                </a:lnTo>
                <a:lnTo>
                  <a:pt x="6473968" y="2994029"/>
                </a:lnTo>
                <a:close/>
                <a:moveTo>
                  <a:pt x="5796128" y="2808658"/>
                </a:moveTo>
                <a:lnTo>
                  <a:pt x="5796854" y="2813211"/>
                </a:lnTo>
                <a:cubicBezTo>
                  <a:pt x="5798396" y="2839886"/>
                  <a:pt x="5796605" y="2865287"/>
                  <a:pt x="5790016" y="2888065"/>
                </a:cubicBezTo>
                <a:cubicBezTo>
                  <a:pt x="5810105" y="2921037"/>
                  <a:pt x="5798436" y="3004057"/>
                  <a:pt x="5804143" y="3052612"/>
                </a:cubicBezTo>
                <a:cubicBezTo>
                  <a:pt x="5801150" y="3071493"/>
                  <a:pt x="5797254" y="3067897"/>
                  <a:pt x="5793054" y="3056806"/>
                </a:cubicBezTo>
                <a:cubicBezTo>
                  <a:pt x="5797857" y="3082882"/>
                  <a:pt x="5791569" y="3113152"/>
                  <a:pt x="5799363" y="3120348"/>
                </a:cubicBezTo>
                <a:cubicBezTo>
                  <a:pt x="5797275" y="3161707"/>
                  <a:pt x="5794584" y="3188083"/>
                  <a:pt x="5795489" y="3210561"/>
                </a:cubicBezTo>
                <a:cubicBezTo>
                  <a:pt x="5792798" y="3236936"/>
                  <a:pt x="5789805" y="3255817"/>
                  <a:pt x="5779922" y="3289984"/>
                </a:cubicBezTo>
                <a:cubicBezTo>
                  <a:pt x="5772429" y="3290282"/>
                  <a:pt x="5775723" y="3278894"/>
                  <a:pt x="5768230" y="3279192"/>
                </a:cubicBezTo>
                <a:cubicBezTo>
                  <a:pt x="5762848" y="3331941"/>
                  <a:pt x="5764356" y="3369406"/>
                  <a:pt x="5758672" y="3414663"/>
                </a:cubicBezTo>
                <a:cubicBezTo>
                  <a:pt x="5759576" y="3437141"/>
                  <a:pt x="5758607" y="3459695"/>
                  <a:pt x="5755841" y="3484197"/>
                </a:cubicBezTo>
                <a:lnTo>
                  <a:pt x="5751250" y="3511578"/>
                </a:lnTo>
                <a:lnTo>
                  <a:pt x="5753689" y="3558722"/>
                </a:lnTo>
                <a:cubicBezTo>
                  <a:pt x="5752634" y="3581921"/>
                  <a:pt x="5750526" y="3607228"/>
                  <a:pt x="5750526" y="3632535"/>
                </a:cubicBezTo>
                <a:cubicBezTo>
                  <a:pt x="5792705" y="3674714"/>
                  <a:pt x="5826448" y="3531308"/>
                  <a:pt x="5834884" y="3413208"/>
                </a:cubicBezTo>
                <a:cubicBezTo>
                  <a:pt x="5843319" y="3404771"/>
                  <a:pt x="5851757" y="3413208"/>
                  <a:pt x="5868624" y="3387901"/>
                </a:cubicBezTo>
                <a:cubicBezTo>
                  <a:pt x="5864407" y="3400555"/>
                  <a:pt x="5864408" y="3406882"/>
                  <a:pt x="5866517" y="3410045"/>
                </a:cubicBezTo>
                <a:lnTo>
                  <a:pt x="5867131" y="3410229"/>
                </a:lnTo>
                <a:lnTo>
                  <a:pt x="5872246" y="3386637"/>
                </a:lnTo>
                <a:cubicBezTo>
                  <a:pt x="5873515" y="3371576"/>
                  <a:pt x="5872988" y="3358464"/>
                  <a:pt x="5872535" y="3347224"/>
                </a:cubicBezTo>
                <a:cubicBezTo>
                  <a:pt x="5871631" y="3324746"/>
                  <a:pt x="5866829" y="3298669"/>
                  <a:pt x="5872815" y="3260906"/>
                </a:cubicBezTo>
                <a:cubicBezTo>
                  <a:pt x="5880007" y="3253114"/>
                  <a:pt x="5883301" y="3241726"/>
                  <a:pt x="5887499" y="3252816"/>
                </a:cubicBezTo>
                <a:cubicBezTo>
                  <a:pt x="5893102" y="3182233"/>
                  <a:pt x="5886739" y="3129014"/>
                  <a:pt x="5880163" y="3070525"/>
                </a:cubicBezTo>
                <a:lnTo>
                  <a:pt x="5878087" y="3050101"/>
                </a:lnTo>
                <a:lnTo>
                  <a:pt x="5870867" y="3036635"/>
                </a:lnTo>
                <a:lnTo>
                  <a:pt x="5865140" y="3025482"/>
                </a:lnTo>
                <a:lnTo>
                  <a:pt x="5864600" y="3026174"/>
                </a:lnTo>
                <a:cubicBezTo>
                  <a:pt x="5863166" y="3026994"/>
                  <a:pt x="5861518" y="3026824"/>
                  <a:pt x="5859570" y="3025027"/>
                </a:cubicBezTo>
                <a:lnTo>
                  <a:pt x="5858588" y="3012722"/>
                </a:lnTo>
                <a:lnTo>
                  <a:pt x="5843319" y="2982990"/>
                </a:lnTo>
                <a:cubicBezTo>
                  <a:pt x="5843319" y="2982990"/>
                  <a:pt x="5834884" y="2999862"/>
                  <a:pt x="5834884" y="3016734"/>
                </a:cubicBezTo>
                <a:cubicBezTo>
                  <a:pt x="5818011" y="2982990"/>
                  <a:pt x="5826447" y="2915505"/>
                  <a:pt x="5818012" y="2864891"/>
                </a:cubicBezTo>
                <a:cubicBezTo>
                  <a:pt x="5813794" y="2854346"/>
                  <a:pt x="5809049" y="2842220"/>
                  <a:pt x="5804304" y="2829962"/>
                </a:cubicBezTo>
                <a:close/>
                <a:moveTo>
                  <a:pt x="6508420" y="2779156"/>
                </a:moveTo>
                <a:lnTo>
                  <a:pt x="6507136" y="2780799"/>
                </a:lnTo>
                <a:cubicBezTo>
                  <a:pt x="6504933" y="2782308"/>
                  <a:pt x="6502604" y="2782226"/>
                  <a:pt x="6500134" y="2779246"/>
                </a:cubicBezTo>
                <a:lnTo>
                  <a:pt x="6502399" y="2890359"/>
                </a:lnTo>
                <a:lnTo>
                  <a:pt x="6505686" y="2887611"/>
                </a:lnTo>
                <a:cubicBezTo>
                  <a:pt x="6501246" y="2882298"/>
                  <a:pt x="6502116" y="2872547"/>
                  <a:pt x="6511866" y="2873422"/>
                </a:cubicBezTo>
                <a:lnTo>
                  <a:pt x="6513497" y="2877577"/>
                </a:lnTo>
                <a:lnTo>
                  <a:pt x="6514565" y="2898237"/>
                </a:lnTo>
                <a:cubicBezTo>
                  <a:pt x="6519875" y="2893798"/>
                  <a:pt x="6519875" y="2893798"/>
                  <a:pt x="6519875" y="2893798"/>
                </a:cubicBezTo>
                <a:lnTo>
                  <a:pt x="6513497" y="2877577"/>
                </a:lnTo>
                <a:close/>
                <a:moveTo>
                  <a:pt x="5404661" y="2763661"/>
                </a:moveTo>
                <a:cubicBezTo>
                  <a:pt x="5413098" y="2772097"/>
                  <a:pt x="5413098" y="2780533"/>
                  <a:pt x="5413098" y="2788968"/>
                </a:cubicBezTo>
                <a:lnTo>
                  <a:pt x="5413098" y="2797406"/>
                </a:lnTo>
                <a:lnTo>
                  <a:pt x="5413098" y="2805841"/>
                </a:lnTo>
                <a:lnTo>
                  <a:pt x="5413098" y="2814276"/>
                </a:lnTo>
                <a:cubicBezTo>
                  <a:pt x="5413098" y="2814276"/>
                  <a:pt x="5413098" y="2805841"/>
                  <a:pt x="5404662" y="2797406"/>
                </a:cubicBezTo>
                <a:close/>
                <a:moveTo>
                  <a:pt x="6368014" y="2752114"/>
                </a:moveTo>
                <a:cubicBezTo>
                  <a:pt x="6361883" y="2766999"/>
                  <a:pt x="6357505" y="2781884"/>
                  <a:pt x="6354550" y="2796770"/>
                </a:cubicBezTo>
                <a:lnTo>
                  <a:pt x="6353593" y="2805446"/>
                </a:lnTo>
                <a:lnTo>
                  <a:pt x="6374570" y="2874671"/>
                </a:lnTo>
                <a:cubicBezTo>
                  <a:pt x="6377359" y="2953548"/>
                  <a:pt x="6392599" y="3058113"/>
                  <a:pt x="6409578" y="3143175"/>
                </a:cubicBezTo>
                <a:cubicBezTo>
                  <a:pt x="6409578" y="3143175"/>
                  <a:pt x="6409578" y="3143175"/>
                  <a:pt x="6414888" y="3138739"/>
                </a:cubicBezTo>
                <a:cubicBezTo>
                  <a:pt x="6410448" y="3133425"/>
                  <a:pt x="6411318" y="3123676"/>
                  <a:pt x="6421068" y="3124551"/>
                </a:cubicBezTo>
                <a:lnTo>
                  <a:pt x="6422700" y="3128706"/>
                </a:lnTo>
                <a:lnTo>
                  <a:pt x="6423768" y="3149362"/>
                </a:lnTo>
                <a:cubicBezTo>
                  <a:pt x="6429077" y="3144926"/>
                  <a:pt x="6429077" y="3144926"/>
                  <a:pt x="6429077" y="3144926"/>
                </a:cubicBezTo>
                <a:lnTo>
                  <a:pt x="6422700" y="3128706"/>
                </a:lnTo>
                <a:lnTo>
                  <a:pt x="6417015" y="3018534"/>
                </a:lnTo>
                <a:lnTo>
                  <a:pt x="6414015" y="2972866"/>
                </a:lnTo>
                <a:lnTo>
                  <a:pt x="6406544" y="2951752"/>
                </a:lnTo>
                <a:cubicBezTo>
                  <a:pt x="6399536" y="2902718"/>
                  <a:pt x="6396034" y="2853683"/>
                  <a:pt x="6389030" y="2804652"/>
                </a:cubicBezTo>
                <a:cubicBezTo>
                  <a:pt x="6385527" y="2787139"/>
                  <a:pt x="6378521" y="2769626"/>
                  <a:pt x="6368014" y="2752114"/>
                </a:cubicBezTo>
                <a:close/>
                <a:moveTo>
                  <a:pt x="6478241" y="2723750"/>
                </a:moveTo>
                <a:lnTo>
                  <a:pt x="6481412" y="2772854"/>
                </a:lnTo>
                <a:lnTo>
                  <a:pt x="6481359" y="2778262"/>
                </a:lnTo>
                <a:lnTo>
                  <a:pt x="6492255" y="2843453"/>
                </a:lnTo>
                <a:lnTo>
                  <a:pt x="6492103" y="2836567"/>
                </a:lnTo>
                <a:cubicBezTo>
                  <a:pt x="6492048" y="2801324"/>
                  <a:pt x="6492633" y="2775345"/>
                  <a:pt x="6487688" y="2751180"/>
                </a:cubicBezTo>
                <a:close/>
                <a:moveTo>
                  <a:pt x="6471948" y="2602764"/>
                </a:moveTo>
                <a:lnTo>
                  <a:pt x="6470476" y="2603507"/>
                </a:lnTo>
                <a:lnTo>
                  <a:pt x="6474714" y="2669154"/>
                </a:lnTo>
                <a:lnTo>
                  <a:pt x="6474578" y="2659237"/>
                </a:lnTo>
                <a:cubicBezTo>
                  <a:pt x="6473389" y="2642640"/>
                  <a:pt x="6472642" y="2627182"/>
                  <a:pt x="6476460" y="2609956"/>
                </a:cubicBezTo>
                <a:cubicBezTo>
                  <a:pt x="6474690" y="2605393"/>
                  <a:pt x="6473234" y="2603332"/>
                  <a:pt x="6471948" y="2602764"/>
                </a:cubicBezTo>
                <a:close/>
                <a:moveTo>
                  <a:pt x="6458450" y="2239645"/>
                </a:moveTo>
                <a:cubicBezTo>
                  <a:pt x="6455459" y="2243561"/>
                  <a:pt x="6453724" y="2259548"/>
                  <a:pt x="6450161" y="2257976"/>
                </a:cubicBezTo>
                <a:cubicBezTo>
                  <a:pt x="6441034" y="2261513"/>
                  <a:pt x="6433952" y="2243260"/>
                  <a:pt x="6433952" y="2243260"/>
                </a:cubicBezTo>
                <a:cubicBezTo>
                  <a:pt x="6424825" y="2246796"/>
                  <a:pt x="6430606" y="2302294"/>
                  <a:pt x="6419984" y="2274915"/>
                </a:cubicBezTo>
                <a:lnTo>
                  <a:pt x="6412070" y="2253880"/>
                </a:lnTo>
                <a:lnTo>
                  <a:pt x="6438066" y="2377354"/>
                </a:lnTo>
                <a:lnTo>
                  <a:pt x="6458698" y="2510576"/>
                </a:lnTo>
                <a:lnTo>
                  <a:pt x="6465170" y="2512554"/>
                </a:lnTo>
                <a:cubicBezTo>
                  <a:pt x="6473098" y="2508251"/>
                  <a:pt x="6469603" y="2484017"/>
                  <a:pt x="6466949" y="2477172"/>
                </a:cubicBezTo>
                <a:cubicBezTo>
                  <a:pt x="6485203" y="2470102"/>
                  <a:pt x="6495824" y="2497480"/>
                  <a:pt x="6512779" y="2527655"/>
                </a:cubicBezTo>
                <a:cubicBezTo>
                  <a:pt x="6520415" y="2493203"/>
                  <a:pt x="6487059" y="2380153"/>
                  <a:pt x="6482025" y="2340112"/>
                </a:cubicBezTo>
                <a:cubicBezTo>
                  <a:pt x="6482025" y="2340112"/>
                  <a:pt x="6479231" y="2346442"/>
                  <a:pt x="6479231" y="2346442"/>
                </a:cubicBezTo>
                <a:cubicBezTo>
                  <a:pt x="6482772" y="2355569"/>
                  <a:pt x="6476437" y="2352774"/>
                  <a:pt x="6476437" y="2352774"/>
                </a:cubicBezTo>
                <a:cubicBezTo>
                  <a:pt x="6476437" y="2352774"/>
                  <a:pt x="6472897" y="2343650"/>
                  <a:pt x="6472897" y="2343650"/>
                </a:cubicBezTo>
                <a:cubicBezTo>
                  <a:pt x="6469356" y="2334523"/>
                  <a:pt x="6472151" y="2328192"/>
                  <a:pt x="6472151" y="2328192"/>
                </a:cubicBezTo>
                <a:cubicBezTo>
                  <a:pt x="6472151" y="2328192"/>
                  <a:pt x="6472151" y="2328192"/>
                  <a:pt x="6469356" y="2334523"/>
                </a:cubicBezTo>
                <a:cubicBezTo>
                  <a:pt x="6466563" y="2340854"/>
                  <a:pt x="6454448" y="2282560"/>
                  <a:pt x="6467117" y="2288151"/>
                </a:cubicBezTo>
                <a:cubicBezTo>
                  <a:pt x="6467117" y="2288151"/>
                  <a:pt x="6467117" y="2288151"/>
                  <a:pt x="6460782" y="2285355"/>
                </a:cubicBezTo>
                <a:cubicBezTo>
                  <a:pt x="6460782" y="2285355"/>
                  <a:pt x="6463577" y="2279024"/>
                  <a:pt x="6457242" y="2276229"/>
                </a:cubicBezTo>
                <a:cubicBezTo>
                  <a:pt x="6457242" y="2276229"/>
                  <a:pt x="6460035" y="2269898"/>
                  <a:pt x="6460035" y="2269898"/>
                </a:cubicBezTo>
                <a:cubicBezTo>
                  <a:pt x="6462830" y="2263567"/>
                  <a:pt x="6462830" y="2263567"/>
                  <a:pt x="6462830" y="2263567"/>
                </a:cubicBezTo>
                <a:cubicBezTo>
                  <a:pt x="6462830" y="2263567"/>
                  <a:pt x="6462830" y="2263567"/>
                  <a:pt x="6466369" y="2272693"/>
                </a:cubicBezTo>
                <a:cubicBezTo>
                  <a:pt x="6466369" y="2272693"/>
                  <a:pt x="6466369" y="2272693"/>
                  <a:pt x="6469164" y="2266362"/>
                </a:cubicBezTo>
                <a:cubicBezTo>
                  <a:pt x="6466136" y="2251789"/>
                  <a:pt x="6463830" y="2244153"/>
                  <a:pt x="6461975" y="2240852"/>
                </a:cubicBezTo>
                <a:cubicBezTo>
                  <a:pt x="6460585" y="2238377"/>
                  <a:pt x="6459448" y="2238340"/>
                  <a:pt x="6458450" y="2239645"/>
                </a:cubicBezTo>
                <a:close/>
                <a:moveTo>
                  <a:pt x="6119324" y="1470230"/>
                </a:moveTo>
                <a:cubicBezTo>
                  <a:pt x="6115822" y="1561292"/>
                  <a:pt x="6154350" y="1634845"/>
                  <a:pt x="6182372" y="1708395"/>
                </a:cubicBezTo>
                <a:cubicBezTo>
                  <a:pt x="6189377" y="1722403"/>
                  <a:pt x="6199884" y="1729407"/>
                  <a:pt x="6213896" y="1718901"/>
                </a:cubicBezTo>
                <a:lnTo>
                  <a:pt x="6230856" y="1709003"/>
                </a:lnTo>
                <a:lnTo>
                  <a:pt x="6226890" y="1691895"/>
                </a:lnTo>
                <a:cubicBezTo>
                  <a:pt x="6216009" y="1640162"/>
                  <a:pt x="6210799" y="1608540"/>
                  <a:pt x="6185731" y="1576670"/>
                </a:cubicBezTo>
                <a:cubicBezTo>
                  <a:pt x="6183285" y="1554923"/>
                  <a:pt x="6178063" y="1537891"/>
                  <a:pt x="6173508" y="1521886"/>
                </a:cubicBezTo>
                <a:lnTo>
                  <a:pt x="6172469" y="1515742"/>
                </a:lnTo>
                <a:lnTo>
                  <a:pt x="6170551" y="1514447"/>
                </a:lnTo>
                <a:cubicBezTo>
                  <a:pt x="6154351" y="1500000"/>
                  <a:pt x="6138589" y="1484239"/>
                  <a:pt x="6119324" y="1470230"/>
                </a:cubicBezTo>
                <a:close/>
                <a:moveTo>
                  <a:pt x="6220785" y="1467284"/>
                </a:moveTo>
                <a:lnTo>
                  <a:pt x="6224419" y="1484860"/>
                </a:lnTo>
                <a:cubicBezTo>
                  <a:pt x="6225363" y="1494458"/>
                  <a:pt x="6224677" y="1501829"/>
                  <a:pt x="6221902" y="1506545"/>
                </a:cubicBezTo>
                <a:cubicBezTo>
                  <a:pt x="6228674" y="1507988"/>
                  <a:pt x="6228674" y="1507988"/>
                  <a:pt x="6228674" y="1507988"/>
                </a:cubicBezTo>
                <a:cubicBezTo>
                  <a:pt x="6228674" y="1507988"/>
                  <a:pt x="6228674" y="1507988"/>
                  <a:pt x="6234004" y="1516199"/>
                </a:cubicBezTo>
                <a:cubicBezTo>
                  <a:pt x="6232563" y="1522967"/>
                  <a:pt x="6231122" y="1529734"/>
                  <a:pt x="6229680" y="1536503"/>
                </a:cubicBezTo>
                <a:cubicBezTo>
                  <a:pt x="6229680" y="1536503"/>
                  <a:pt x="6229680" y="1536503"/>
                  <a:pt x="6224350" y="1528292"/>
                </a:cubicBezTo>
                <a:cubicBezTo>
                  <a:pt x="6224350" y="1528292"/>
                  <a:pt x="6224350" y="1528292"/>
                  <a:pt x="6223684" y="1527266"/>
                </a:cubicBezTo>
                <a:lnTo>
                  <a:pt x="6220817" y="1522851"/>
                </a:lnTo>
                <a:lnTo>
                  <a:pt x="6221874" y="1531073"/>
                </a:lnTo>
                <a:lnTo>
                  <a:pt x="6242353" y="1609953"/>
                </a:lnTo>
                <a:cubicBezTo>
                  <a:pt x="6235580" y="1608511"/>
                  <a:pt x="6235144" y="1643795"/>
                  <a:pt x="6223042" y="1634143"/>
                </a:cubicBezTo>
                <a:lnTo>
                  <a:pt x="6239473" y="1705560"/>
                </a:lnTo>
                <a:lnTo>
                  <a:pt x="6250673" y="1702375"/>
                </a:lnTo>
                <a:cubicBezTo>
                  <a:pt x="6280226" y="1699420"/>
                  <a:pt x="6290078" y="1732912"/>
                  <a:pt x="6297961" y="1764435"/>
                </a:cubicBezTo>
                <a:cubicBezTo>
                  <a:pt x="6324230" y="1866004"/>
                  <a:pt x="6349624" y="1967573"/>
                  <a:pt x="6373267" y="2069581"/>
                </a:cubicBezTo>
                <a:lnTo>
                  <a:pt x="6384393" y="2122429"/>
                </a:lnTo>
                <a:lnTo>
                  <a:pt x="6393144" y="2124321"/>
                </a:lnTo>
                <a:cubicBezTo>
                  <a:pt x="6402890" y="2133585"/>
                  <a:pt x="6408237" y="2160056"/>
                  <a:pt x="6418298" y="2175842"/>
                </a:cubicBezTo>
                <a:cubicBezTo>
                  <a:pt x="6424633" y="2178638"/>
                  <a:pt x="6410471" y="2142131"/>
                  <a:pt x="6419599" y="2138595"/>
                </a:cubicBezTo>
                <a:cubicBezTo>
                  <a:pt x="6412518" y="2120343"/>
                  <a:pt x="6408231" y="2095758"/>
                  <a:pt x="6401898" y="2092964"/>
                </a:cubicBezTo>
                <a:cubicBezTo>
                  <a:pt x="6379716" y="1954590"/>
                  <a:pt x="6328103" y="1848610"/>
                  <a:pt x="6319338" y="1731284"/>
                </a:cubicBezTo>
                <a:cubicBezTo>
                  <a:pt x="6308716" y="1703905"/>
                  <a:pt x="6301637" y="1685652"/>
                  <a:pt x="6294555" y="1667400"/>
                </a:cubicBezTo>
                <a:cubicBezTo>
                  <a:pt x="6285979" y="1618233"/>
                  <a:pt x="6286728" y="1633689"/>
                  <a:pt x="6274614" y="1575398"/>
                </a:cubicBezTo>
                <a:cubicBezTo>
                  <a:pt x="6271073" y="1566271"/>
                  <a:pt x="6261945" y="1569807"/>
                  <a:pt x="6261945" y="1569807"/>
                </a:cubicBezTo>
                <a:cubicBezTo>
                  <a:pt x="6246386" y="1536467"/>
                  <a:pt x="6235766" y="1509088"/>
                  <a:pt x="6227264" y="1485482"/>
                </a:cubicBezTo>
                <a:close/>
                <a:moveTo>
                  <a:pt x="6163232" y="1291657"/>
                </a:moveTo>
                <a:lnTo>
                  <a:pt x="6169423" y="1308672"/>
                </a:lnTo>
                <a:lnTo>
                  <a:pt x="6164862" y="1292485"/>
                </a:lnTo>
                <a:close/>
                <a:moveTo>
                  <a:pt x="4999747" y="1084964"/>
                </a:moveTo>
                <a:lnTo>
                  <a:pt x="5004170" y="1092826"/>
                </a:lnTo>
                <a:lnTo>
                  <a:pt x="5000801" y="1092344"/>
                </a:lnTo>
                <a:cubicBezTo>
                  <a:pt x="4999746" y="1091291"/>
                  <a:pt x="4999746" y="1089181"/>
                  <a:pt x="4999747" y="1084964"/>
                </a:cubicBezTo>
                <a:close/>
                <a:moveTo>
                  <a:pt x="4933923" y="1003153"/>
                </a:moveTo>
                <a:lnTo>
                  <a:pt x="4947450" y="1028780"/>
                </a:lnTo>
                <a:lnTo>
                  <a:pt x="4940697" y="1009043"/>
                </a:lnTo>
                <a:close/>
                <a:moveTo>
                  <a:pt x="4932262" y="644497"/>
                </a:moveTo>
                <a:lnTo>
                  <a:pt x="4940697" y="654745"/>
                </a:lnTo>
                <a:lnTo>
                  <a:pt x="4932262" y="646309"/>
                </a:lnTo>
                <a:close/>
                <a:moveTo>
                  <a:pt x="5581482" y="244629"/>
                </a:moveTo>
                <a:cubicBezTo>
                  <a:pt x="5579541" y="245432"/>
                  <a:pt x="5578623" y="247668"/>
                  <a:pt x="5577991" y="250629"/>
                </a:cubicBezTo>
                <a:lnTo>
                  <a:pt x="5577495" y="252297"/>
                </a:lnTo>
                <a:lnTo>
                  <a:pt x="5647778" y="373537"/>
                </a:lnTo>
                <a:cubicBezTo>
                  <a:pt x="5670983" y="417754"/>
                  <a:pt x="5692000" y="463286"/>
                  <a:pt x="5709512" y="510569"/>
                </a:cubicBezTo>
                <a:cubicBezTo>
                  <a:pt x="5776063" y="689191"/>
                  <a:pt x="5863627" y="857308"/>
                  <a:pt x="5951197" y="1025425"/>
                </a:cubicBezTo>
                <a:cubicBezTo>
                  <a:pt x="5956451" y="1006161"/>
                  <a:pt x="5952071" y="961505"/>
                  <a:pt x="5942878" y="913784"/>
                </a:cubicBezTo>
                <a:lnTo>
                  <a:pt x="5930115" y="859785"/>
                </a:lnTo>
                <a:lnTo>
                  <a:pt x="5902782" y="807112"/>
                </a:lnTo>
                <a:cubicBezTo>
                  <a:pt x="5874423" y="753314"/>
                  <a:pt x="5848241" y="701749"/>
                  <a:pt x="5831966" y="645218"/>
                </a:cubicBezTo>
                <a:cubicBezTo>
                  <a:pt x="5815975" y="620586"/>
                  <a:pt x="5805316" y="604166"/>
                  <a:pt x="5794655" y="587744"/>
                </a:cubicBezTo>
                <a:cubicBezTo>
                  <a:pt x="5776216" y="541367"/>
                  <a:pt x="5780106" y="556344"/>
                  <a:pt x="5756339" y="501756"/>
                </a:cubicBezTo>
                <a:cubicBezTo>
                  <a:pt x="5751007" y="493545"/>
                  <a:pt x="5742795" y="498872"/>
                  <a:pt x="5742795" y="498872"/>
                </a:cubicBezTo>
                <a:cubicBezTo>
                  <a:pt x="5698711" y="439955"/>
                  <a:pt x="5678833" y="400346"/>
                  <a:pt x="5657513" y="367504"/>
                </a:cubicBezTo>
                <a:cubicBezTo>
                  <a:pt x="5630862" y="326451"/>
                  <a:pt x="5616312" y="295051"/>
                  <a:pt x="5591104" y="247231"/>
                </a:cubicBezTo>
                <a:cubicBezTo>
                  <a:pt x="5586386" y="244457"/>
                  <a:pt x="5583423" y="243826"/>
                  <a:pt x="5581482" y="244629"/>
                </a:cubicBezTo>
                <a:close/>
                <a:moveTo>
                  <a:pt x="4684964" y="0"/>
                </a:moveTo>
                <a:lnTo>
                  <a:pt x="5380578" y="0"/>
                </a:lnTo>
                <a:lnTo>
                  <a:pt x="5478611" y="117479"/>
                </a:lnTo>
                <a:lnTo>
                  <a:pt x="5500013" y="146283"/>
                </a:lnTo>
                <a:lnTo>
                  <a:pt x="5500055" y="142937"/>
                </a:lnTo>
                <a:cubicBezTo>
                  <a:pt x="5505385" y="151146"/>
                  <a:pt x="5513598" y="145819"/>
                  <a:pt x="5534919" y="178662"/>
                </a:cubicBezTo>
                <a:cubicBezTo>
                  <a:pt x="5515041" y="139053"/>
                  <a:pt x="5481616" y="96559"/>
                  <a:pt x="5448194" y="54062"/>
                </a:cubicBezTo>
                <a:lnTo>
                  <a:pt x="5412460" y="0"/>
                </a:lnTo>
                <a:lnTo>
                  <a:pt x="5476134" y="0"/>
                </a:lnTo>
                <a:lnTo>
                  <a:pt x="5485373" y="12455"/>
                </a:lnTo>
                <a:cubicBezTo>
                  <a:pt x="5516129" y="50844"/>
                  <a:pt x="5544834" y="90565"/>
                  <a:pt x="5571665" y="130771"/>
                </a:cubicBezTo>
                <a:lnTo>
                  <a:pt x="5619902" y="208686"/>
                </a:lnTo>
                <a:lnTo>
                  <a:pt x="5662149" y="253738"/>
                </a:lnTo>
                <a:lnTo>
                  <a:pt x="5686327" y="295355"/>
                </a:lnTo>
                <a:lnTo>
                  <a:pt x="5686913" y="295939"/>
                </a:lnTo>
                <a:lnTo>
                  <a:pt x="5696157" y="311903"/>
                </a:lnTo>
                <a:lnTo>
                  <a:pt x="5731531" y="366614"/>
                </a:lnTo>
                <a:cubicBezTo>
                  <a:pt x="5757825" y="405636"/>
                  <a:pt x="5786052" y="444566"/>
                  <a:pt x="5812509" y="478933"/>
                </a:cubicBezTo>
                <a:cubicBezTo>
                  <a:pt x="5812509" y="478933"/>
                  <a:pt x="5812509" y="478933"/>
                  <a:pt x="5815302" y="472602"/>
                </a:cubicBezTo>
                <a:cubicBezTo>
                  <a:pt x="5808968" y="469807"/>
                  <a:pt x="5805428" y="460680"/>
                  <a:pt x="5814555" y="457145"/>
                </a:cubicBezTo>
                <a:lnTo>
                  <a:pt x="5817860" y="460147"/>
                </a:lnTo>
                <a:lnTo>
                  <a:pt x="5827972" y="478193"/>
                </a:lnTo>
                <a:cubicBezTo>
                  <a:pt x="5830766" y="471862"/>
                  <a:pt x="5830766" y="471862"/>
                  <a:pt x="5830766" y="471862"/>
                </a:cubicBezTo>
                <a:lnTo>
                  <a:pt x="5817860" y="460147"/>
                </a:lnTo>
                <a:lnTo>
                  <a:pt x="5763946" y="363899"/>
                </a:lnTo>
                <a:cubicBezTo>
                  <a:pt x="5742496" y="328904"/>
                  <a:pt x="5723072" y="295751"/>
                  <a:pt x="5712077" y="260643"/>
                </a:cubicBezTo>
                <a:cubicBezTo>
                  <a:pt x="5682453" y="224878"/>
                  <a:pt x="5630286" y="171603"/>
                  <a:pt x="5647795" y="149075"/>
                </a:cubicBezTo>
                <a:cubicBezTo>
                  <a:pt x="5687293" y="196760"/>
                  <a:pt x="5713379" y="223399"/>
                  <a:pt x="5750084" y="277415"/>
                </a:cubicBezTo>
                <a:cubicBezTo>
                  <a:pt x="5743749" y="274620"/>
                  <a:pt x="5740956" y="280951"/>
                  <a:pt x="5737415" y="271824"/>
                </a:cubicBezTo>
                <a:cubicBezTo>
                  <a:pt x="5734621" y="278156"/>
                  <a:pt x="5776912" y="319511"/>
                  <a:pt x="5780454" y="328637"/>
                </a:cubicBezTo>
                <a:cubicBezTo>
                  <a:pt x="5796661" y="343354"/>
                  <a:pt x="5793868" y="349685"/>
                  <a:pt x="5784739" y="353221"/>
                </a:cubicBezTo>
                <a:cubicBezTo>
                  <a:pt x="5807282" y="370734"/>
                  <a:pt x="5841940" y="446537"/>
                  <a:pt x="5865230" y="479507"/>
                </a:cubicBezTo>
                <a:cubicBezTo>
                  <a:pt x="5875105" y="491429"/>
                  <a:pt x="5881440" y="494224"/>
                  <a:pt x="5891313" y="506145"/>
                </a:cubicBezTo>
                <a:cubicBezTo>
                  <a:pt x="5958388" y="611383"/>
                  <a:pt x="6004412" y="730027"/>
                  <a:pt x="6056025" y="836005"/>
                </a:cubicBezTo>
                <a:cubicBezTo>
                  <a:pt x="6076520" y="875305"/>
                  <a:pt x="6122354" y="925785"/>
                  <a:pt x="6104098" y="932857"/>
                </a:cubicBezTo>
                <a:cubicBezTo>
                  <a:pt x="6114718" y="960236"/>
                  <a:pt x="6125341" y="987615"/>
                  <a:pt x="6138008" y="993205"/>
                </a:cubicBezTo>
                <a:cubicBezTo>
                  <a:pt x="6142295" y="1017789"/>
                  <a:pt x="6138754" y="1008663"/>
                  <a:pt x="6123293" y="1009405"/>
                </a:cubicBezTo>
                <a:cubicBezTo>
                  <a:pt x="6079508" y="937134"/>
                  <a:pt x="6046897" y="839540"/>
                  <a:pt x="6012986" y="779192"/>
                </a:cubicBezTo>
                <a:cubicBezTo>
                  <a:pt x="6015781" y="772861"/>
                  <a:pt x="6009445" y="770065"/>
                  <a:pt x="6006652" y="776396"/>
                </a:cubicBezTo>
                <a:cubicBezTo>
                  <a:pt x="6006652" y="776396"/>
                  <a:pt x="6010193" y="785523"/>
                  <a:pt x="6010193" y="785523"/>
                </a:cubicBezTo>
                <a:cubicBezTo>
                  <a:pt x="6020068" y="797446"/>
                  <a:pt x="6017273" y="803776"/>
                  <a:pt x="6014480" y="810107"/>
                </a:cubicBezTo>
                <a:lnTo>
                  <a:pt x="6004788" y="798404"/>
                </a:lnTo>
                <a:lnTo>
                  <a:pt x="6001064" y="789058"/>
                </a:lnTo>
                <a:cubicBezTo>
                  <a:pt x="6004605" y="798185"/>
                  <a:pt x="6004605" y="798185"/>
                  <a:pt x="6004605" y="798185"/>
                </a:cubicBezTo>
                <a:lnTo>
                  <a:pt x="6004788" y="798404"/>
                </a:lnTo>
                <a:lnTo>
                  <a:pt x="6051771" y="916385"/>
                </a:lnTo>
                <a:cubicBezTo>
                  <a:pt x="6070427" y="957710"/>
                  <a:pt x="6090225" y="998593"/>
                  <a:pt x="6109323" y="1041059"/>
                </a:cubicBezTo>
                <a:cubicBezTo>
                  <a:pt x="6153855" y="1128785"/>
                  <a:pt x="6189259" y="1220047"/>
                  <a:pt x="6218330" y="1308516"/>
                </a:cubicBezTo>
                <a:cubicBezTo>
                  <a:pt x="6225408" y="1326767"/>
                  <a:pt x="6235284" y="1338689"/>
                  <a:pt x="6248699" y="1359737"/>
                </a:cubicBezTo>
                <a:cubicBezTo>
                  <a:pt x="6274229" y="1439077"/>
                  <a:pt x="6291930" y="1484709"/>
                  <a:pt x="6317460" y="1564049"/>
                </a:cubicBezTo>
                <a:lnTo>
                  <a:pt x="6327364" y="1565758"/>
                </a:lnTo>
                <a:lnTo>
                  <a:pt x="6405224" y="1840478"/>
                </a:lnTo>
                <a:lnTo>
                  <a:pt x="6402944" y="1841928"/>
                </a:lnTo>
                <a:cubicBezTo>
                  <a:pt x="6401363" y="1841231"/>
                  <a:pt x="6400479" y="1838947"/>
                  <a:pt x="6401876" y="1835782"/>
                </a:cubicBezTo>
                <a:lnTo>
                  <a:pt x="6399693" y="1834088"/>
                </a:lnTo>
                <a:lnTo>
                  <a:pt x="6398335" y="1826656"/>
                </a:lnTo>
                <a:cubicBezTo>
                  <a:pt x="6396938" y="1829822"/>
                  <a:pt x="6397823" y="1832103"/>
                  <a:pt x="6399057" y="1833594"/>
                </a:cubicBezTo>
                <a:lnTo>
                  <a:pt x="6399693" y="1834088"/>
                </a:lnTo>
                <a:lnTo>
                  <a:pt x="6403601" y="1855454"/>
                </a:lnTo>
                <a:cubicBezTo>
                  <a:pt x="6404065" y="1865114"/>
                  <a:pt x="6403741" y="1874425"/>
                  <a:pt x="6404114" y="1882153"/>
                </a:cubicBezTo>
                <a:cubicBezTo>
                  <a:pt x="6426850" y="1967824"/>
                  <a:pt x="6455919" y="2056293"/>
                  <a:pt x="6473067" y="2154626"/>
                </a:cubicBezTo>
                <a:cubicBezTo>
                  <a:pt x="6477354" y="2179210"/>
                  <a:pt x="6481640" y="2203794"/>
                  <a:pt x="6483134" y="2234707"/>
                </a:cubicBezTo>
                <a:cubicBezTo>
                  <a:pt x="6493200" y="2314789"/>
                  <a:pt x="6510347" y="2413122"/>
                  <a:pt x="6520415" y="2493203"/>
                </a:cubicBezTo>
                <a:cubicBezTo>
                  <a:pt x="6527965" y="2553265"/>
                  <a:pt x="6535096" y="2604631"/>
                  <a:pt x="6531980" y="2633394"/>
                </a:cubicBezTo>
                <a:lnTo>
                  <a:pt x="6527593" y="2646575"/>
                </a:lnTo>
                <a:lnTo>
                  <a:pt x="6529126" y="2655889"/>
                </a:lnTo>
                <a:lnTo>
                  <a:pt x="6530629" y="2656552"/>
                </a:lnTo>
                <a:cubicBezTo>
                  <a:pt x="6531421" y="2656903"/>
                  <a:pt x="6531421" y="2656903"/>
                  <a:pt x="6531421" y="2656903"/>
                </a:cubicBezTo>
                <a:cubicBezTo>
                  <a:pt x="6531421" y="2656903"/>
                  <a:pt x="6531421" y="2656903"/>
                  <a:pt x="6534962" y="2666028"/>
                </a:cubicBezTo>
                <a:lnTo>
                  <a:pt x="6531926" y="2672908"/>
                </a:lnTo>
                <a:lnTo>
                  <a:pt x="6533706" y="2683731"/>
                </a:lnTo>
                <a:lnTo>
                  <a:pt x="6528462" y="2680756"/>
                </a:lnTo>
                <a:lnTo>
                  <a:pt x="6526580" y="2685022"/>
                </a:lnTo>
                <a:cubicBezTo>
                  <a:pt x="6526580" y="2685022"/>
                  <a:pt x="6526580" y="2685022"/>
                  <a:pt x="6526136" y="2683881"/>
                </a:cubicBezTo>
                <a:lnTo>
                  <a:pt x="6524812" y="2680466"/>
                </a:lnTo>
                <a:lnTo>
                  <a:pt x="6524804" y="2684545"/>
                </a:lnTo>
                <a:cubicBezTo>
                  <a:pt x="6528033" y="2702572"/>
                  <a:pt x="6538888" y="2735796"/>
                  <a:pt x="6538236" y="2743109"/>
                </a:cubicBezTo>
                <a:cubicBezTo>
                  <a:pt x="6546244" y="2763483"/>
                  <a:pt x="6540935" y="2767921"/>
                  <a:pt x="6531185" y="2767044"/>
                </a:cubicBezTo>
                <a:cubicBezTo>
                  <a:pt x="6543635" y="2792734"/>
                  <a:pt x="6541116" y="2876049"/>
                  <a:pt x="6547385" y="2915923"/>
                </a:cubicBezTo>
                <a:cubicBezTo>
                  <a:pt x="6550954" y="2930986"/>
                  <a:pt x="6555394" y="2936299"/>
                  <a:pt x="6558964" y="2951360"/>
                </a:cubicBezTo>
                <a:cubicBezTo>
                  <a:pt x="6572463" y="3075426"/>
                  <a:pt x="6561154" y="3202178"/>
                  <a:pt x="6560463" y="3320054"/>
                </a:cubicBezTo>
                <a:cubicBezTo>
                  <a:pt x="6561422" y="3364367"/>
                  <a:pt x="6580142" y="3429930"/>
                  <a:pt x="6560643" y="3428182"/>
                </a:cubicBezTo>
                <a:cubicBezTo>
                  <a:pt x="6558034" y="3457430"/>
                  <a:pt x="6555423" y="3486683"/>
                  <a:pt x="6564303" y="3497307"/>
                </a:cubicBezTo>
                <a:cubicBezTo>
                  <a:pt x="6557253" y="3521245"/>
                  <a:pt x="6558122" y="3511495"/>
                  <a:pt x="6543934" y="3505308"/>
                </a:cubicBezTo>
                <a:cubicBezTo>
                  <a:pt x="6536705" y="3421119"/>
                  <a:pt x="6550714" y="3319179"/>
                  <a:pt x="6547053" y="3250053"/>
                </a:cubicBezTo>
                <a:cubicBezTo>
                  <a:pt x="6552364" y="3245615"/>
                  <a:pt x="6547924" y="3240302"/>
                  <a:pt x="6542614" y="3244740"/>
                </a:cubicBezTo>
                <a:cubicBezTo>
                  <a:pt x="6542614" y="3244740"/>
                  <a:pt x="6541744" y="3254490"/>
                  <a:pt x="6541744" y="3254490"/>
                </a:cubicBezTo>
                <a:cubicBezTo>
                  <a:pt x="6545314" y="3269553"/>
                  <a:pt x="6540003" y="3273991"/>
                  <a:pt x="6534694" y="3278429"/>
                </a:cubicBezTo>
                <a:lnTo>
                  <a:pt x="6531190" y="3263643"/>
                </a:lnTo>
                <a:lnTo>
                  <a:pt x="6531994" y="3253615"/>
                </a:lnTo>
                <a:cubicBezTo>
                  <a:pt x="6531124" y="3263366"/>
                  <a:pt x="6531124" y="3263366"/>
                  <a:pt x="6531124" y="3263366"/>
                </a:cubicBezTo>
                <a:lnTo>
                  <a:pt x="6531190" y="3263643"/>
                </a:lnTo>
                <a:lnTo>
                  <a:pt x="6521033" y="3390229"/>
                </a:lnTo>
                <a:cubicBezTo>
                  <a:pt x="6519446" y="3435541"/>
                  <a:pt x="6519078" y="3480963"/>
                  <a:pt x="6517384" y="3527497"/>
                </a:cubicBezTo>
                <a:cubicBezTo>
                  <a:pt x="6518434" y="3625872"/>
                  <a:pt x="6509734" y="3723373"/>
                  <a:pt x="6496595" y="3815563"/>
                </a:cubicBezTo>
                <a:cubicBezTo>
                  <a:pt x="6494852" y="3835063"/>
                  <a:pt x="6498424" y="3850126"/>
                  <a:pt x="6501124" y="3874940"/>
                </a:cubicBezTo>
                <a:cubicBezTo>
                  <a:pt x="6488855" y="3957377"/>
                  <a:pt x="6484504" y="4006129"/>
                  <a:pt x="6472234" y="4088567"/>
                </a:cubicBezTo>
                <a:lnTo>
                  <a:pt x="6480357" y="4094487"/>
                </a:lnTo>
                <a:lnTo>
                  <a:pt x="6428427" y="4375267"/>
                </a:lnTo>
                <a:lnTo>
                  <a:pt x="6425741" y="4375556"/>
                </a:lnTo>
                <a:cubicBezTo>
                  <a:pt x="6424632" y="4374230"/>
                  <a:pt x="6424851" y="4371791"/>
                  <a:pt x="6427506" y="4369573"/>
                </a:cubicBezTo>
                <a:lnTo>
                  <a:pt x="6426300" y="4367087"/>
                </a:lnTo>
                <a:lnTo>
                  <a:pt x="6428376" y="4359822"/>
                </a:lnTo>
                <a:cubicBezTo>
                  <a:pt x="6425720" y="4362041"/>
                  <a:pt x="6425503" y="4364479"/>
                  <a:pt x="6425949" y="4366362"/>
                </a:cubicBezTo>
                <a:lnTo>
                  <a:pt x="6426300" y="4367087"/>
                </a:lnTo>
                <a:lnTo>
                  <a:pt x="6420336" y="4387972"/>
                </a:lnTo>
                <a:cubicBezTo>
                  <a:pt x="6416472" y="4396839"/>
                  <a:pt x="6412054" y="4405041"/>
                  <a:pt x="6408966" y="4412135"/>
                </a:cubicBezTo>
                <a:cubicBezTo>
                  <a:pt x="6391387" y="4499011"/>
                  <a:pt x="6378246" y="4591201"/>
                  <a:pt x="6350047" y="4686953"/>
                </a:cubicBezTo>
                <a:cubicBezTo>
                  <a:pt x="6342997" y="4710891"/>
                  <a:pt x="6335946" y="4734828"/>
                  <a:pt x="6323588" y="4763203"/>
                </a:cubicBezTo>
                <a:cubicBezTo>
                  <a:pt x="6297128" y="4839455"/>
                  <a:pt x="6268928" y="4935206"/>
                  <a:pt x="6242470" y="5011457"/>
                </a:cubicBezTo>
                <a:cubicBezTo>
                  <a:pt x="6229240" y="5049583"/>
                  <a:pt x="6217555" y="5084162"/>
                  <a:pt x="6206632" y="5110210"/>
                </a:cubicBezTo>
                <a:lnTo>
                  <a:pt x="6191507" y="5140673"/>
                </a:lnTo>
                <a:lnTo>
                  <a:pt x="6172300" y="5199455"/>
                </a:lnTo>
                <a:lnTo>
                  <a:pt x="6156345" y="5277115"/>
                </a:lnTo>
                <a:cubicBezTo>
                  <a:pt x="6121202" y="5347784"/>
                  <a:pt x="6084760" y="5446969"/>
                  <a:pt x="6059140" y="5529842"/>
                </a:cubicBezTo>
                <a:cubicBezTo>
                  <a:pt x="6059140" y="5529842"/>
                  <a:pt x="6059140" y="5529842"/>
                  <a:pt x="6065922" y="5528472"/>
                </a:cubicBezTo>
                <a:cubicBezTo>
                  <a:pt x="6064552" y="5521685"/>
                  <a:pt x="6069964" y="5513528"/>
                  <a:pt x="6078119" y="5518945"/>
                </a:cubicBezTo>
                <a:lnTo>
                  <a:pt x="6077573" y="5523376"/>
                </a:lnTo>
                <a:lnTo>
                  <a:pt x="6068664" y="5542046"/>
                </a:lnTo>
                <a:cubicBezTo>
                  <a:pt x="6075448" y="5540675"/>
                  <a:pt x="6075448" y="5540675"/>
                  <a:pt x="6075448" y="5540675"/>
                </a:cubicBezTo>
                <a:lnTo>
                  <a:pt x="6077573" y="5523376"/>
                </a:lnTo>
                <a:lnTo>
                  <a:pt x="6125089" y="5423814"/>
                </a:lnTo>
                <a:cubicBezTo>
                  <a:pt x="6141297" y="5386105"/>
                  <a:pt x="6157174" y="5351113"/>
                  <a:pt x="6179507" y="5321879"/>
                </a:cubicBezTo>
                <a:cubicBezTo>
                  <a:pt x="6191633" y="5277050"/>
                  <a:pt x="6205055" y="5203704"/>
                  <a:pt x="6233557" y="5205010"/>
                </a:cubicBezTo>
                <a:cubicBezTo>
                  <a:pt x="6217393" y="5264783"/>
                  <a:pt x="6210681" y="5301457"/>
                  <a:pt x="6187733" y="5362599"/>
                </a:cubicBezTo>
                <a:cubicBezTo>
                  <a:pt x="6186363" y="5355812"/>
                  <a:pt x="6179580" y="5357183"/>
                  <a:pt x="6184992" y="5349026"/>
                </a:cubicBezTo>
                <a:cubicBezTo>
                  <a:pt x="6178209" y="5350396"/>
                  <a:pt x="6168826" y="5408799"/>
                  <a:pt x="6163414" y="5416956"/>
                </a:cubicBezTo>
                <a:cubicBezTo>
                  <a:pt x="6160743" y="5438684"/>
                  <a:pt x="6153959" y="5440054"/>
                  <a:pt x="6145805" y="5434638"/>
                </a:cubicBezTo>
                <a:cubicBezTo>
                  <a:pt x="6144506" y="5463155"/>
                  <a:pt x="6102581" y="5535195"/>
                  <a:pt x="6089085" y="5573237"/>
                </a:cubicBezTo>
                <a:cubicBezTo>
                  <a:pt x="6085044" y="5588181"/>
                  <a:pt x="6086414" y="5594968"/>
                  <a:pt x="6082373" y="5609909"/>
                </a:cubicBezTo>
                <a:cubicBezTo>
                  <a:pt x="6035107" y="5725408"/>
                  <a:pt x="5964746" y="5831446"/>
                  <a:pt x="5907955" y="5934742"/>
                </a:cubicBezTo>
                <a:cubicBezTo>
                  <a:pt x="5887677" y="5974154"/>
                  <a:pt x="5872883" y="6040713"/>
                  <a:pt x="5856575" y="6029882"/>
                </a:cubicBezTo>
                <a:cubicBezTo>
                  <a:pt x="5840339" y="6054351"/>
                  <a:pt x="5824102" y="6078822"/>
                  <a:pt x="5826843" y="6092393"/>
                </a:cubicBezTo>
                <a:cubicBezTo>
                  <a:pt x="5809236" y="6110077"/>
                  <a:pt x="5814648" y="6101919"/>
                  <a:pt x="5805124" y="6089719"/>
                </a:cubicBezTo>
                <a:cubicBezTo>
                  <a:pt x="5838897" y="6012262"/>
                  <a:pt x="5899801" y="5929325"/>
                  <a:pt x="5929533" y="5866812"/>
                </a:cubicBezTo>
                <a:cubicBezTo>
                  <a:pt x="5936316" y="5865442"/>
                  <a:pt x="5934945" y="5858655"/>
                  <a:pt x="5928163" y="5860025"/>
                </a:cubicBezTo>
                <a:cubicBezTo>
                  <a:pt x="5928163" y="5860025"/>
                  <a:pt x="5922749" y="5868182"/>
                  <a:pt x="5922749" y="5868182"/>
                </a:cubicBezTo>
                <a:cubicBezTo>
                  <a:pt x="5918709" y="5883126"/>
                  <a:pt x="5911926" y="5884496"/>
                  <a:pt x="5905143" y="5885866"/>
                </a:cubicBezTo>
                <a:lnTo>
                  <a:pt x="5909110" y="5871199"/>
                </a:lnTo>
                <a:lnTo>
                  <a:pt x="5914596" y="5862765"/>
                </a:lnTo>
                <a:cubicBezTo>
                  <a:pt x="5909184" y="5870922"/>
                  <a:pt x="5909184" y="5870922"/>
                  <a:pt x="5909184" y="5870922"/>
                </a:cubicBezTo>
                <a:lnTo>
                  <a:pt x="5909110" y="5871199"/>
                </a:lnTo>
                <a:lnTo>
                  <a:pt x="5839843" y="5977637"/>
                </a:lnTo>
                <a:cubicBezTo>
                  <a:pt x="5816850" y="6016715"/>
                  <a:pt x="5794878" y="6056470"/>
                  <a:pt x="5771208" y="6096571"/>
                </a:cubicBezTo>
                <a:cubicBezTo>
                  <a:pt x="5725241" y="6183551"/>
                  <a:pt x="5671120" y="6265118"/>
                  <a:pt x="5615626" y="6339899"/>
                </a:cubicBezTo>
                <a:cubicBezTo>
                  <a:pt x="5604802" y="6356211"/>
                  <a:pt x="5600760" y="6371154"/>
                  <a:pt x="5591306" y="6394255"/>
                </a:cubicBezTo>
                <a:cubicBezTo>
                  <a:pt x="5541227" y="6460877"/>
                  <a:pt x="5514166" y="6501661"/>
                  <a:pt x="5464086" y="6568285"/>
                </a:cubicBezTo>
                <a:lnTo>
                  <a:pt x="5468405" y="6577359"/>
                </a:lnTo>
                <a:lnTo>
                  <a:pt x="5288922" y="6799441"/>
                </a:lnTo>
                <a:lnTo>
                  <a:pt x="5286422" y="6798415"/>
                </a:lnTo>
                <a:cubicBezTo>
                  <a:pt x="5286080" y="6796720"/>
                  <a:pt x="5287433" y="6794680"/>
                  <a:pt x="5290826" y="6793995"/>
                </a:cubicBezTo>
                <a:lnTo>
                  <a:pt x="5290950" y="6791235"/>
                </a:lnTo>
                <a:lnTo>
                  <a:pt x="5296238" y="6785838"/>
                </a:lnTo>
                <a:cubicBezTo>
                  <a:pt x="5292846" y="6786523"/>
                  <a:pt x="5291491" y="6788563"/>
                  <a:pt x="5290987" y="6790431"/>
                </a:cubicBezTo>
                <a:lnTo>
                  <a:pt x="5290950" y="6791235"/>
                </a:lnTo>
                <a:lnTo>
                  <a:pt x="5275753" y="6806752"/>
                </a:lnTo>
                <a:cubicBezTo>
                  <a:pt x="5268129" y="6812705"/>
                  <a:pt x="5260336" y="6817811"/>
                  <a:pt x="5254239" y="6822575"/>
                </a:cubicBezTo>
                <a:lnTo>
                  <a:pt x="5225321" y="6858000"/>
                </a:lnTo>
                <a:lnTo>
                  <a:pt x="5157501" y="6858000"/>
                </a:lnTo>
                <a:lnTo>
                  <a:pt x="5208211" y="6795673"/>
                </a:lnTo>
                <a:cubicBezTo>
                  <a:pt x="5246285" y="6748251"/>
                  <a:pt x="5283178" y="6703716"/>
                  <a:pt x="5328568" y="6666293"/>
                </a:cubicBezTo>
                <a:cubicBezTo>
                  <a:pt x="5344804" y="6641822"/>
                  <a:pt x="5355629" y="6625510"/>
                  <a:pt x="5366453" y="6609197"/>
                </a:cubicBezTo>
                <a:cubicBezTo>
                  <a:pt x="5401667" y="6573829"/>
                  <a:pt x="5389473" y="6583356"/>
                  <a:pt x="5430099" y="6539833"/>
                </a:cubicBezTo>
                <a:cubicBezTo>
                  <a:pt x="5435512" y="6531676"/>
                  <a:pt x="5427358" y="6526259"/>
                  <a:pt x="5427358" y="6526259"/>
                </a:cubicBezTo>
                <a:cubicBezTo>
                  <a:pt x="5463873" y="6462376"/>
                  <a:pt x="5492303" y="6428381"/>
                  <a:pt x="5513952" y="6395753"/>
                </a:cubicBezTo>
                <a:cubicBezTo>
                  <a:pt x="5541014" y="6354970"/>
                  <a:pt x="5564033" y="6329129"/>
                  <a:pt x="5597877" y="6286977"/>
                </a:cubicBezTo>
                <a:cubicBezTo>
                  <a:pt x="5599212" y="6276112"/>
                  <a:pt x="5595478" y="6275100"/>
                  <a:pt x="5589542" y="6276299"/>
                </a:cubicBezTo>
                <a:cubicBezTo>
                  <a:pt x="5586574" y="6276898"/>
                  <a:pt x="5583056" y="6278050"/>
                  <a:pt x="5579347" y="6278801"/>
                </a:cubicBezTo>
                <a:lnTo>
                  <a:pt x="5572013" y="6278854"/>
                </a:lnTo>
                <a:lnTo>
                  <a:pt x="5561199" y="6297181"/>
                </a:lnTo>
                <a:cubicBezTo>
                  <a:pt x="5561198" y="6290257"/>
                  <a:pt x="5554278" y="6290256"/>
                  <a:pt x="5561199" y="6283333"/>
                </a:cubicBezTo>
                <a:cubicBezTo>
                  <a:pt x="5554278" y="6283333"/>
                  <a:pt x="5533518" y="6338722"/>
                  <a:pt x="5526598" y="6345645"/>
                </a:cubicBezTo>
                <a:cubicBezTo>
                  <a:pt x="5519678" y="6366415"/>
                  <a:pt x="5512758" y="6366415"/>
                  <a:pt x="5505837" y="6359491"/>
                </a:cubicBezTo>
                <a:cubicBezTo>
                  <a:pt x="5498917" y="6387186"/>
                  <a:pt x="5443558" y="6449499"/>
                  <a:pt x="5422797" y="6484116"/>
                </a:cubicBezTo>
                <a:cubicBezTo>
                  <a:pt x="5415877" y="6497964"/>
                  <a:pt x="5415878" y="6504888"/>
                  <a:pt x="5408957" y="6518733"/>
                </a:cubicBezTo>
                <a:cubicBezTo>
                  <a:pt x="5339758" y="6622587"/>
                  <a:pt x="5249796" y="6712595"/>
                  <a:pt x="5173676" y="6802601"/>
                </a:cubicBezTo>
                <a:cubicBezTo>
                  <a:pt x="5166756" y="6811255"/>
                  <a:pt x="5159836" y="6821640"/>
                  <a:pt x="5153132" y="6832134"/>
                </a:cubicBezTo>
                <a:lnTo>
                  <a:pt x="5136638" y="6858000"/>
                </a:lnTo>
                <a:lnTo>
                  <a:pt x="5106051" y="6858000"/>
                </a:lnTo>
                <a:lnTo>
                  <a:pt x="5127832" y="6832026"/>
                </a:lnTo>
                <a:cubicBezTo>
                  <a:pt x="5158107" y="6799139"/>
                  <a:pt x="5187517" y="6767983"/>
                  <a:pt x="5208277" y="6740288"/>
                </a:cubicBezTo>
                <a:cubicBezTo>
                  <a:pt x="5215197" y="6740288"/>
                  <a:pt x="5215197" y="6733364"/>
                  <a:pt x="5208277" y="6733364"/>
                </a:cubicBezTo>
                <a:cubicBezTo>
                  <a:pt x="5208277" y="6733364"/>
                  <a:pt x="5201357" y="6740288"/>
                  <a:pt x="5201357" y="6740288"/>
                </a:cubicBezTo>
                <a:cubicBezTo>
                  <a:pt x="5194437" y="6754136"/>
                  <a:pt x="5187517" y="6754136"/>
                  <a:pt x="5180596" y="6754136"/>
                </a:cubicBezTo>
                <a:lnTo>
                  <a:pt x="5187389" y="6740544"/>
                </a:lnTo>
                <a:lnTo>
                  <a:pt x="5194437" y="6733364"/>
                </a:lnTo>
                <a:cubicBezTo>
                  <a:pt x="5187516" y="6740288"/>
                  <a:pt x="5187516" y="6740288"/>
                  <a:pt x="5187516" y="6740288"/>
                </a:cubicBezTo>
                <a:lnTo>
                  <a:pt x="5187389" y="6740544"/>
                </a:lnTo>
                <a:lnTo>
                  <a:pt x="5098421" y="6831161"/>
                </a:lnTo>
                <a:lnTo>
                  <a:pt x="5074751" y="6858000"/>
                </a:lnTo>
                <a:lnTo>
                  <a:pt x="4627783" y="6858000"/>
                </a:lnTo>
                <a:lnTo>
                  <a:pt x="4759894" y="6716663"/>
                </a:lnTo>
                <a:cubicBezTo>
                  <a:pt x="5450268" y="5934815"/>
                  <a:pt x="5893935" y="4941647"/>
                  <a:pt x="5986727" y="3868735"/>
                </a:cubicBezTo>
                <a:cubicBezTo>
                  <a:pt x="5995162" y="3759071"/>
                  <a:pt x="6003598" y="3657840"/>
                  <a:pt x="6003597" y="3548178"/>
                </a:cubicBezTo>
                <a:cubicBezTo>
                  <a:pt x="6003597" y="3548178"/>
                  <a:pt x="6012034" y="3548178"/>
                  <a:pt x="6012034" y="3539742"/>
                </a:cubicBezTo>
                <a:lnTo>
                  <a:pt x="6012033" y="3514433"/>
                </a:lnTo>
                <a:lnTo>
                  <a:pt x="6003597" y="3506001"/>
                </a:lnTo>
                <a:lnTo>
                  <a:pt x="6003597" y="3269799"/>
                </a:lnTo>
                <a:cubicBezTo>
                  <a:pt x="5995162" y="3084217"/>
                  <a:pt x="5978291" y="2907070"/>
                  <a:pt x="5952984" y="2721484"/>
                </a:cubicBezTo>
                <a:cubicBezTo>
                  <a:pt x="5868626" y="2122549"/>
                  <a:pt x="5683041" y="1557361"/>
                  <a:pt x="5404662" y="1051221"/>
                </a:cubicBezTo>
                <a:cubicBezTo>
                  <a:pt x="5261257" y="764409"/>
                  <a:pt x="5075668" y="486032"/>
                  <a:pt x="4873211" y="224525"/>
                </a:cubicBezTo>
                <a:cubicBezTo>
                  <a:pt x="4881646" y="232961"/>
                  <a:pt x="4881646" y="232961"/>
                  <a:pt x="4890083" y="232961"/>
                </a:cubicBezTo>
                <a:cubicBezTo>
                  <a:pt x="4873213" y="207654"/>
                  <a:pt x="4831032" y="157040"/>
                  <a:pt x="4797289" y="114861"/>
                </a:cubicBezTo>
                <a:cubicBezTo>
                  <a:pt x="4771984" y="89556"/>
                  <a:pt x="4755110" y="64247"/>
                  <a:pt x="4738239" y="55811"/>
                </a:cubicBezTo>
                <a:close/>
                <a:moveTo>
                  <a:pt x="0" y="0"/>
                </a:moveTo>
                <a:lnTo>
                  <a:pt x="4229922" y="0"/>
                </a:lnTo>
                <a:lnTo>
                  <a:pt x="4372273" y="157015"/>
                </a:lnTo>
                <a:cubicBezTo>
                  <a:pt x="4431688" y="226187"/>
                  <a:pt x="4489090" y="297230"/>
                  <a:pt x="4543809" y="370769"/>
                </a:cubicBezTo>
                <a:cubicBezTo>
                  <a:pt x="4656128" y="524172"/>
                  <a:pt x="4758013" y="681691"/>
                  <a:pt x="4849592" y="843375"/>
                </a:cubicBezTo>
                <a:lnTo>
                  <a:pt x="4914877" y="967066"/>
                </a:lnTo>
                <a:lnTo>
                  <a:pt x="4925933" y="979122"/>
                </a:lnTo>
                <a:cubicBezTo>
                  <a:pt x="4944916" y="1006408"/>
                  <a:pt x="4963897" y="1049113"/>
                  <a:pt x="4982878" y="1068093"/>
                </a:cubicBezTo>
                <a:cubicBezTo>
                  <a:pt x="4982877" y="1070904"/>
                  <a:pt x="4982877" y="1073716"/>
                  <a:pt x="4982876" y="1076527"/>
                </a:cubicBezTo>
                <a:lnTo>
                  <a:pt x="4982876" y="1084962"/>
                </a:lnTo>
                <a:lnTo>
                  <a:pt x="4991312" y="1084964"/>
                </a:lnTo>
                <a:cubicBezTo>
                  <a:pt x="5008182" y="1110271"/>
                  <a:pt x="4999747" y="1110271"/>
                  <a:pt x="5008183" y="1127139"/>
                </a:cubicBezTo>
                <a:lnTo>
                  <a:pt x="5008183" y="1135577"/>
                </a:lnTo>
                <a:lnTo>
                  <a:pt x="5016618" y="1144015"/>
                </a:lnTo>
                <a:lnTo>
                  <a:pt x="5016619" y="1135576"/>
                </a:lnTo>
                <a:cubicBezTo>
                  <a:pt x="5041926" y="1177757"/>
                  <a:pt x="5050362" y="1203064"/>
                  <a:pt x="5075670" y="1228369"/>
                </a:cubicBezTo>
                <a:lnTo>
                  <a:pt x="5067232" y="1228371"/>
                </a:lnTo>
                <a:lnTo>
                  <a:pt x="5067232" y="1236805"/>
                </a:lnTo>
                <a:cubicBezTo>
                  <a:pt x="5067235" y="1245241"/>
                  <a:pt x="5075669" y="1245241"/>
                  <a:pt x="5075669" y="1245241"/>
                </a:cubicBezTo>
                <a:lnTo>
                  <a:pt x="5084105" y="1245241"/>
                </a:lnTo>
                <a:cubicBezTo>
                  <a:pt x="5084106" y="1248053"/>
                  <a:pt x="5084106" y="1250866"/>
                  <a:pt x="5084107" y="1253677"/>
                </a:cubicBezTo>
                <a:cubicBezTo>
                  <a:pt x="5100976" y="1278984"/>
                  <a:pt x="5092540" y="1287420"/>
                  <a:pt x="5100976" y="1304291"/>
                </a:cubicBezTo>
                <a:cubicBezTo>
                  <a:pt x="5109412" y="1304291"/>
                  <a:pt x="5109411" y="1295855"/>
                  <a:pt x="5117847" y="1312726"/>
                </a:cubicBezTo>
                <a:cubicBezTo>
                  <a:pt x="5117848" y="1321162"/>
                  <a:pt x="5126283" y="1321162"/>
                  <a:pt x="5126282" y="1329598"/>
                </a:cubicBezTo>
                <a:cubicBezTo>
                  <a:pt x="5117847" y="1329598"/>
                  <a:pt x="5117847" y="1329598"/>
                  <a:pt x="5117847" y="1338033"/>
                </a:cubicBezTo>
                <a:lnTo>
                  <a:pt x="5126283" y="1346469"/>
                </a:lnTo>
                <a:cubicBezTo>
                  <a:pt x="5126283" y="1346469"/>
                  <a:pt x="5126285" y="1354905"/>
                  <a:pt x="5134719" y="1354905"/>
                </a:cubicBezTo>
                <a:cubicBezTo>
                  <a:pt x="5143154" y="1371778"/>
                  <a:pt x="5185333" y="1439263"/>
                  <a:pt x="5176898" y="1430824"/>
                </a:cubicBezTo>
                <a:cubicBezTo>
                  <a:pt x="5193769" y="1422391"/>
                  <a:pt x="5151590" y="1405518"/>
                  <a:pt x="5168461" y="1397082"/>
                </a:cubicBezTo>
                <a:cubicBezTo>
                  <a:pt x="5160025" y="1388648"/>
                  <a:pt x="5151590" y="1380211"/>
                  <a:pt x="5143155" y="1363341"/>
                </a:cubicBezTo>
                <a:lnTo>
                  <a:pt x="5143154" y="1354903"/>
                </a:lnTo>
                <a:lnTo>
                  <a:pt x="5143155" y="1346469"/>
                </a:lnTo>
                <a:cubicBezTo>
                  <a:pt x="5143155" y="1338034"/>
                  <a:pt x="5134719" y="1329598"/>
                  <a:pt x="5134719" y="1329598"/>
                </a:cubicBezTo>
                <a:cubicBezTo>
                  <a:pt x="5134719" y="1304291"/>
                  <a:pt x="5109411" y="1295855"/>
                  <a:pt x="5092539" y="1262112"/>
                </a:cubicBezTo>
                <a:cubicBezTo>
                  <a:pt x="5100976" y="1262115"/>
                  <a:pt x="5100976" y="1253677"/>
                  <a:pt x="5092540" y="1245241"/>
                </a:cubicBezTo>
                <a:lnTo>
                  <a:pt x="5092539" y="1236803"/>
                </a:lnTo>
                <a:lnTo>
                  <a:pt x="5092539" y="1219933"/>
                </a:lnTo>
                <a:cubicBezTo>
                  <a:pt x="5084107" y="1219935"/>
                  <a:pt x="5084105" y="1211496"/>
                  <a:pt x="5084107" y="1219935"/>
                </a:cubicBezTo>
                <a:lnTo>
                  <a:pt x="5075668" y="1219935"/>
                </a:lnTo>
                <a:cubicBezTo>
                  <a:pt x="5075669" y="1194627"/>
                  <a:pt x="5058796" y="1203064"/>
                  <a:pt x="5050362" y="1186189"/>
                </a:cubicBezTo>
                <a:cubicBezTo>
                  <a:pt x="5041926" y="1160885"/>
                  <a:pt x="5033490" y="1144012"/>
                  <a:pt x="5025055" y="1135578"/>
                </a:cubicBezTo>
                <a:lnTo>
                  <a:pt x="5025054" y="1127141"/>
                </a:lnTo>
                <a:lnTo>
                  <a:pt x="5025055" y="1118707"/>
                </a:lnTo>
                <a:cubicBezTo>
                  <a:pt x="5016619" y="1110270"/>
                  <a:pt x="5012403" y="1106052"/>
                  <a:pt x="5009238" y="1101833"/>
                </a:cubicBezTo>
                <a:lnTo>
                  <a:pt x="5004170" y="1092826"/>
                </a:lnTo>
                <a:lnTo>
                  <a:pt x="5008183" y="1093400"/>
                </a:lnTo>
                <a:lnTo>
                  <a:pt x="5008182" y="1084964"/>
                </a:lnTo>
                <a:lnTo>
                  <a:pt x="4999746" y="1076527"/>
                </a:lnTo>
                <a:lnTo>
                  <a:pt x="4991312" y="1068091"/>
                </a:lnTo>
                <a:cubicBezTo>
                  <a:pt x="4991314" y="1059657"/>
                  <a:pt x="4991314" y="1059657"/>
                  <a:pt x="4982876" y="1042786"/>
                </a:cubicBezTo>
                <a:cubicBezTo>
                  <a:pt x="4982876" y="1051221"/>
                  <a:pt x="4974440" y="1042787"/>
                  <a:pt x="4966004" y="1025912"/>
                </a:cubicBezTo>
                <a:cubicBezTo>
                  <a:pt x="4974440" y="1025914"/>
                  <a:pt x="4974440" y="1034350"/>
                  <a:pt x="4982876" y="1034349"/>
                </a:cubicBezTo>
                <a:cubicBezTo>
                  <a:pt x="4966005" y="1009043"/>
                  <a:pt x="4966004" y="1025912"/>
                  <a:pt x="4957571" y="1009043"/>
                </a:cubicBezTo>
                <a:cubicBezTo>
                  <a:pt x="4949132" y="983737"/>
                  <a:pt x="4957569" y="1000607"/>
                  <a:pt x="4932262" y="966864"/>
                </a:cubicBezTo>
                <a:cubicBezTo>
                  <a:pt x="4940697" y="958427"/>
                  <a:pt x="4949132" y="966864"/>
                  <a:pt x="4957569" y="966864"/>
                </a:cubicBezTo>
                <a:lnTo>
                  <a:pt x="4923825" y="933123"/>
                </a:lnTo>
                <a:lnTo>
                  <a:pt x="4932261" y="933122"/>
                </a:lnTo>
                <a:lnTo>
                  <a:pt x="4932262" y="924686"/>
                </a:lnTo>
                <a:cubicBezTo>
                  <a:pt x="4932262" y="924686"/>
                  <a:pt x="4923828" y="924686"/>
                  <a:pt x="4923825" y="916250"/>
                </a:cubicBezTo>
                <a:cubicBezTo>
                  <a:pt x="4915392" y="907814"/>
                  <a:pt x="4906952" y="890943"/>
                  <a:pt x="4898518" y="890943"/>
                </a:cubicBezTo>
                <a:cubicBezTo>
                  <a:pt x="4898518" y="890943"/>
                  <a:pt x="4890085" y="882507"/>
                  <a:pt x="4890083" y="874073"/>
                </a:cubicBezTo>
                <a:lnTo>
                  <a:pt x="4881646" y="865638"/>
                </a:lnTo>
                <a:lnTo>
                  <a:pt x="4881647" y="874073"/>
                </a:lnTo>
                <a:lnTo>
                  <a:pt x="4881647" y="882507"/>
                </a:lnTo>
                <a:cubicBezTo>
                  <a:pt x="4856340" y="857200"/>
                  <a:pt x="4847904" y="831895"/>
                  <a:pt x="4839470" y="815023"/>
                </a:cubicBezTo>
                <a:cubicBezTo>
                  <a:pt x="4847904" y="815024"/>
                  <a:pt x="4856341" y="823461"/>
                  <a:pt x="4864776" y="823459"/>
                </a:cubicBezTo>
                <a:cubicBezTo>
                  <a:pt x="4839469" y="781279"/>
                  <a:pt x="4814160" y="739104"/>
                  <a:pt x="4814160" y="772843"/>
                </a:cubicBezTo>
                <a:cubicBezTo>
                  <a:pt x="4797289" y="730666"/>
                  <a:pt x="4797289" y="730666"/>
                  <a:pt x="4771982" y="705360"/>
                </a:cubicBezTo>
                <a:cubicBezTo>
                  <a:pt x="4771982" y="705360"/>
                  <a:pt x="4780421" y="705359"/>
                  <a:pt x="4780419" y="713795"/>
                </a:cubicBezTo>
                <a:lnTo>
                  <a:pt x="4788853" y="713795"/>
                </a:lnTo>
                <a:cubicBezTo>
                  <a:pt x="4797291" y="722229"/>
                  <a:pt x="4797292" y="713795"/>
                  <a:pt x="4797292" y="713795"/>
                </a:cubicBezTo>
                <a:cubicBezTo>
                  <a:pt x="4797289" y="705360"/>
                  <a:pt x="4797289" y="705360"/>
                  <a:pt x="4788854" y="696923"/>
                </a:cubicBezTo>
                <a:lnTo>
                  <a:pt x="4797290" y="696923"/>
                </a:lnTo>
                <a:lnTo>
                  <a:pt x="4805728" y="705359"/>
                </a:lnTo>
                <a:cubicBezTo>
                  <a:pt x="4805727" y="708171"/>
                  <a:pt x="4805727" y="710983"/>
                  <a:pt x="4805726" y="713795"/>
                </a:cubicBezTo>
                <a:lnTo>
                  <a:pt x="4814160" y="722229"/>
                </a:lnTo>
                <a:lnTo>
                  <a:pt x="4822596" y="730666"/>
                </a:lnTo>
                <a:cubicBezTo>
                  <a:pt x="4881647" y="823459"/>
                  <a:pt x="4932262" y="907814"/>
                  <a:pt x="4991311" y="1000607"/>
                </a:cubicBezTo>
                <a:lnTo>
                  <a:pt x="4991312" y="1009043"/>
                </a:lnTo>
                <a:lnTo>
                  <a:pt x="4999746" y="1017476"/>
                </a:lnTo>
                <a:cubicBezTo>
                  <a:pt x="5025057" y="1042786"/>
                  <a:pt x="5016619" y="1042785"/>
                  <a:pt x="5033490" y="1068093"/>
                </a:cubicBezTo>
                <a:cubicBezTo>
                  <a:pt x="5033490" y="1076527"/>
                  <a:pt x="5033489" y="1084964"/>
                  <a:pt x="5041925" y="1093401"/>
                </a:cubicBezTo>
                <a:lnTo>
                  <a:pt x="5050362" y="1101835"/>
                </a:lnTo>
                <a:cubicBezTo>
                  <a:pt x="5067233" y="1127141"/>
                  <a:pt x="5075669" y="1152450"/>
                  <a:pt x="5092540" y="1160885"/>
                </a:cubicBezTo>
                <a:lnTo>
                  <a:pt x="5100975" y="1169321"/>
                </a:lnTo>
                <a:lnTo>
                  <a:pt x="5100976" y="1194627"/>
                </a:lnTo>
                <a:cubicBezTo>
                  <a:pt x="5109412" y="1194627"/>
                  <a:pt x="5126283" y="1236805"/>
                  <a:pt x="5143155" y="1253676"/>
                </a:cubicBezTo>
                <a:lnTo>
                  <a:pt x="5151590" y="1262112"/>
                </a:lnTo>
                <a:lnTo>
                  <a:pt x="5151590" y="1270548"/>
                </a:lnTo>
                <a:cubicBezTo>
                  <a:pt x="5185332" y="1346469"/>
                  <a:pt x="5219076" y="1430825"/>
                  <a:pt x="5261254" y="1506748"/>
                </a:cubicBezTo>
                <a:cubicBezTo>
                  <a:pt x="5261255" y="1515180"/>
                  <a:pt x="5269690" y="1523617"/>
                  <a:pt x="5278126" y="1532055"/>
                </a:cubicBezTo>
                <a:cubicBezTo>
                  <a:pt x="5278126" y="1540489"/>
                  <a:pt x="5278125" y="1548926"/>
                  <a:pt x="5278128" y="1557362"/>
                </a:cubicBezTo>
                <a:cubicBezTo>
                  <a:pt x="5278125" y="1548926"/>
                  <a:pt x="5286562" y="1557361"/>
                  <a:pt x="5294998" y="1557362"/>
                </a:cubicBezTo>
                <a:cubicBezTo>
                  <a:pt x="5294997" y="1565794"/>
                  <a:pt x="5303433" y="1574233"/>
                  <a:pt x="5303433" y="1574233"/>
                </a:cubicBezTo>
                <a:cubicBezTo>
                  <a:pt x="5320305" y="1616412"/>
                  <a:pt x="5328741" y="1658590"/>
                  <a:pt x="5345614" y="1692332"/>
                </a:cubicBezTo>
                <a:cubicBezTo>
                  <a:pt x="5345613" y="1695144"/>
                  <a:pt x="5345613" y="1697956"/>
                  <a:pt x="5345612" y="1700767"/>
                </a:cubicBezTo>
                <a:lnTo>
                  <a:pt x="5345612" y="1717637"/>
                </a:lnTo>
                <a:lnTo>
                  <a:pt x="5354048" y="1717639"/>
                </a:lnTo>
                <a:cubicBezTo>
                  <a:pt x="5379355" y="1768251"/>
                  <a:pt x="5404662" y="1810432"/>
                  <a:pt x="5413098" y="1844173"/>
                </a:cubicBezTo>
                <a:cubicBezTo>
                  <a:pt x="5438404" y="1869479"/>
                  <a:pt x="5455275" y="1945401"/>
                  <a:pt x="5480584" y="2012887"/>
                </a:cubicBezTo>
                <a:cubicBezTo>
                  <a:pt x="5497455" y="2029761"/>
                  <a:pt x="5505890" y="2088808"/>
                  <a:pt x="5514328" y="2105680"/>
                </a:cubicBezTo>
                <a:lnTo>
                  <a:pt x="5514328" y="2114117"/>
                </a:lnTo>
                <a:lnTo>
                  <a:pt x="5514327" y="2122551"/>
                </a:lnTo>
                <a:lnTo>
                  <a:pt x="5514328" y="2130987"/>
                </a:lnTo>
                <a:cubicBezTo>
                  <a:pt x="5522762" y="2139423"/>
                  <a:pt x="5522762" y="2139423"/>
                  <a:pt x="5522762" y="2130987"/>
                </a:cubicBezTo>
                <a:cubicBezTo>
                  <a:pt x="5531197" y="2156294"/>
                  <a:pt x="5531198" y="2139423"/>
                  <a:pt x="5539633" y="2139424"/>
                </a:cubicBezTo>
                <a:cubicBezTo>
                  <a:pt x="5531196" y="2164730"/>
                  <a:pt x="5556505" y="2164730"/>
                  <a:pt x="5556503" y="2198472"/>
                </a:cubicBezTo>
                <a:cubicBezTo>
                  <a:pt x="5564941" y="2190038"/>
                  <a:pt x="5564939" y="2215344"/>
                  <a:pt x="5573376" y="2215344"/>
                </a:cubicBezTo>
                <a:cubicBezTo>
                  <a:pt x="5556504" y="2181601"/>
                  <a:pt x="5548068" y="2122551"/>
                  <a:pt x="5531197" y="2114117"/>
                </a:cubicBezTo>
                <a:lnTo>
                  <a:pt x="5531198" y="2097245"/>
                </a:lnTo>
                <a:lnTo>
                  <a:pt x="5522762" y="2088808"/>
                </a:lnTo>
                <a:cubicBezTo>
                  <a:pt x="5522762" y="2038194"/>
                  <a:pt x="5497455" y="1996017"/>
                  <a:pt x="5480583" y="1953837"/>
                </a:cubicBezTo>
                <a:cubicBezTo>
                  <a:pt x="5438405" y="1844173"/>
                  <a:pt x="5404661" y="1734510"/>
                  <a:pt x="5362484" y="1641717"/>
                </a:cubicBezTo>
                <a:cubicBezTo>
                  <a:pt x="5328740" y="1565794"/>
                  <a:pt x="5294998" y="1447698"/>
                  <a:pt x="5235948" y="1346470"/>
                </a:cubicBezTo>
                <a:cubicBezTo>
                  <a:pt x="5227512" y="1329599"/>
                  <a:pt x="5210641" y="1321163"/>
                  <a:pt x="5210643" y="1304291"/>
                </a:cubicBezTo>
                <a:cubicBezTo>
                  <a:pt x="5168462" y="1228369"/>
                  <a:pt x="5143155" y="1152450"/>
                  <a:pt x="5109412" y="1093400"/>
                </a:cubicBezTo>
                <a:cubicBezTo>
                  <a:pt x="5075669" y="1051221"/>
                  <a:pt x="5092540" y="1076527"/>
                  <a:pt x="5067234" y="1025914"/>
                </a:cubicBezTo>
                <a:cubicBezTo>
                  <a:pt x="5041926" y="966866"/>
                  <a:pt x="5008183" y="916250"/>
                  <a:pt x="4974440" y="882507"/>
                </a:cubicBezTo>
                <a:cubicBezTo>
                  <a:pt x="4940696" y="806586"/>
                  <a:pt x="4856339" y="705359"/>
                  <a:pt x="4814162" y="637873"/>
                </a:cubicBezTo>
                <a:cubicBezTo>
                  <a:pt x="4797289" y="612566"/>
                  <a:pt x="4788854" y="621003"/>
                  <a:pt x="4771983" y="595695"/>
                </a:cubicBezTo>
                <a:cubicBezTo>
                  <a:pt x="4788854" y="587259"/>
                  <a:pt x="4755109" y="545082"/>
                  <a:pt x="4729804" y="519774"/>
                </a:cubicBezTo>
                <a:cubicBezTo>
                  <a:pt x="4729804" y="519774"/>
                  <a:pt x="4721369" y="519774"/>
                  <a:pt x="4712933" y="511338"/>
                </a:cubicBezTo>
                <a:cubicBezTo>
                  <a:pt x="4687626" y="486033"/>
                  <a:pt x="4670753" y="426982"/>
                  <a:pt x="4628576" y="393238"/>
                </a:cubicBezTo>
                <a:cubicBezTo>
                  <a:pt x="4620140" y="384804"/>
                  <a:pt x="4611704" y="393238"/>
                  <a:pt x="4594833" y="376368"/>
                </a:cubicBezTo>
                <a:cubicBezTo>
                  <a:pt x="4594833" y="376368"/>
                  <a:pt x="4594833" y="351062"/>
                  <a:pt x="4577960" y="342623"/>
                </a:cubicBezTo>
                <a:cubicBezTo>
                  <a:pt x="4510475" y="249831"/>
                  <a:pt x="4400810" y="148604"/>
                  <a:pt x="4324890" y="72683"/>
                </a:cubicBezTo>
                <a:cubicBezTo>
                  <a:pt x="4308018" y="55812"/>
                  <a:pt x="4291147" y="36832"/>
                  <a:pt x="4273221" y="16797"/>
                </a:cubicBezTo>
                <a:lnTo>
                  <a:pt x="4257562" y="0"/>
                </a:lnTo>
                <a:lnTo>
                  <a:pt x="4303981" y="0"/>
                </a:lnTo>
                <a:lnTo>
                  <a:pt x="4319485" y="14161"/>
                </a:lnTo>
                <a:cubicBezTo>
                  <a:pt x="4325944" y="20488"/>
                  <a:pt x="4333325" y="28396"/>
                  <a:pt x="4341761" y="38940"/>
                </a:cubicBezTo>
                <a:lnTo>
                  <a:pt x="4333323" y="38940"/>
                </a:lnTo>
                <a:lnTo>
                  <a:pt x="4341761" y="47377"/>
                </a:lnTo>
                <a:cubicBezTo>
                  <a:pt x="4341762" y="64247"/>
                  <a:pt x="4324890" y="38940"/>
                  <a:pt x="4316454" y="38940"/>
                </a:cubicBezTo>
                <a:cubicBezTo>
                  <a:pt x="4333323" y="64247"/>
                  <a:pt x="4341762" y="64247"/>
                  <a:pt x="4358630" y="64247"/>
                </a:cubicBezTo>
                <a:cubicBezTo>
                  <a:pt x="4358633" y="72683"/>
                  <a:pt x="4358633" y="72683"/>
                  <a:pt x="4367067" y="81121"/>
                </a:cubicBezTo>
                <a:cubicBezTo>
                  <a:pt x="4367069" y="89554"/>
                  <a:pt x="4375504" y="89556"/>
                  <a:pt x="4375504" y="89556"/>
                </a:cubicBezTo>
                <a:lnTo>
                  <a:pt x="4383940" y="81120"/>
                </a:lnTo>
                <a:cubicBezTo>
                  <a:pt x="4392373" y="114861"/>
                  <a:pt x="4409246" y="89554"/>
                  <a:pt x="4434553" y="131733"/>
                </a:cubicBezTo>
                <a:lnTo>
                  <a:pt x="4442990" y="140168"/>
                </a:lnTo>
                <a:lnTo>
                  <a:pt x="4451426" y="140168"/>
                </a:lnTo>
                <a:cubicBezTo>
                  <a:pt x="4510474" y="207654"/>
                  <a:pt x="4561090" y="258268"/>
                  <a:pt x="4611704" y="300447"/>
                </a:cubicBezTo>
                <a:cubicBezTo>
                  <a:pt x="4603266" y="300447"/>
                  <a:pt x="4603267" y="334190"/>
                  <a:pt x="4620140" y="325755"/>
                </a:cubicBezTo>
                <a:cubicBezTo>
                  <a:pt x="4611704" y="308881"/>
                  <a:pt x="4628575" y="317318"/>
                  <a:pt x="4637011" y="334188"/>
                </a:cubicBezTo>
                <a:cubicBezTo>
                  <a:pt x="4662316" y="367932"/>
                  <a:pt x="4712933" y="418545"/>
                  <a:pt x="4755110" y="477595"/>
                </a:cubicBezTo>
                <a:cubicBezTo>
                  <a:pt x="4797290" y="528209"/>
                  <a:pt x="4839469" y="587259"/>
                  <a:pt x="4873211" y="629438"/>
                </a:cubicBezTo>
                <a:cubicBezTo>
                  <a:pt x="4864775" y="621002"/>
                  <a:pt x="4873211" y="654745"/>
                  <a:pt x="4881646" y="654745"/>
                </a:cubicBezTo>
                <a:cubicBezTo>
                  <a:pt x="4873211" y="637873"/>
                  <a:pt x="4881647" y="637873"/>
                  <a:pt x="4890082" y="646309"/>
                </a:cubicBezTo>
                <a:cubicBezTo>
                  <a:pt x="4890083" y="663180"/>
                  <a:pt x="4923827" y="705359"/>
                  <a:pt x="4949133" y="739102"/>
                </a:cubicBezTo>
                <a:cubicBezTo>
                  <a:pt x="4974440" y="772843"/>
                  <a:pt x="4999747" y="798150"/>
                  <a:pt x="4991312" y="798150"/>
                </a:cubicBezTo>
                <a:cubicBezTo>
                  <a:pt x="5025055" y="831895"/>
                  <a:pt x="5041926" y="865638"/>
                  <a:pt x="5058797" y="899380"/>
                </a:cubicBezTo>
                <a:cubicBezTo>
                  <a:pt x="5084104" y="941557"/>
                  <a:pt x="5100976" y="983736"/>
                  <a:pt x="5143155" y="1034350"/>
                </a:cubicBezTo>
                <a:lnTo>
                  <a:pt x="5143154" y="1051222"/>
                </a:lnTo>
                <a:cubicBezTo>
                  <a:pt x="5176898" y="1059657"/>
                  <a:pt x="5202205" y="1169322"/>
                  <a:pt x="5227512" y="1203064"/>
                </a:cubicBezTo>
                <a:cubicBezTo>
                  <a:pt x="5235949" y="1211497"/>
                  <a:pt x="5235950" y="1203065"/>
                  <a:pt x="5244383" y="1219935"/>
                </a:cubicBezTo>
                <a:cubicBezTo>
                  <a:pt x="5261254" y="1245241"/>
                  <a:pt x="5261256" y="1270548"/>
                  <a:pt x="5278126" y="1295855"/>
                </a:cubicBezTo>
                <a:cubicBezTo>
                  <a:pt x="5286561" y="1312728"/>
                  <a:pt x="5295000" y="1321162"/>
                  <a:pt x="5311869" y="1338033"/>
                </a:cubicBezTo>
                <a:cubicBezTo>
                  <a:pt x="5337176" y="1388648"/>
                  <a:pt x="5354048" y="1464569"/>
                  <a:pt x="5379354" y="1523620"/>
                </a:cubicBezTo>
                <a:cubicBezTo>
                  <a:pt x="5413098" y="1591105"/>
                  <a:pt x="5446840" y="1692332"/>
                  <a:pt x="5480584" y="1768253"/>
                </a:cubicBezTo>
                <a:cubicBezTo>
                  <a:pt x="5489019" y="1793560"/>
                  <a:pt x="5505891" y="1818865"/>
                  <a:pt x="5514328" y="1835738"/>
                </a:cubicBezTo>
                <a:lnTo>
                  <a:pt x="5505890" y="1827301"/>
                </a:lnTo>
                <a:cubicBezTo>
                  <a:pt x="5514327" y="1861046"/>
                  <a:pt x="5531197" y="1894789"/>
                  <a:pt x="5539634" y="1920094"/>
                </a:cubicBezTo>
                <a:lnTo>
                  <a:pt x="5539634" y="1945401"/>
                </a:lnTo>
                <a:cubicBezTo>
                  <a:pt x="5564941" y="2029760"/>
                  <a:pt x="5598683" y="2139423"/>
                  <a:pt x="5623989" y="2215343"/>
                </a:cubicBezTo>
                <a:lnTo>
                  <a:pt x="5615554" y="2215342"/>
                </a:lnTo>
                <a:lnTo>
                  <a:pt x="5615555" y="2223779"/>
                </a:lnTo>
                <a:lnTo>
                  <a:pt x="5623988" y="2232216"/>
                </a:lnTo>
                <a:cubicBezTo>
                  <a:pt x="5632426" y="2257524"/>
                  <a:pt x="5640861" y="2350315"/>
                  <a:pt x="5649298" y="2325008"/>
                </a:cubicBezTo>
                <a:lnTo>
                  <a:pt x="5649298" y="2333444"/>
                </a:lnTo>
                <a:lnTo>
                  <a:pt x="5649298" y="2341878"/>
                </a:lnTo>
                <a:lnTo>
                  <a:pt x="5657733" y="2341879"/>
                </a:lnTo>
                <a:lnTo>
                  <a:pt x="5657733" y="2333443"/>
                </a:lnTo>
                <a:cubicBezTo>
                  <a:pt x="5674605" y="2325008"/>
                  <a:pt x="5666171" y="2358751"/>
                  <a:pt x="5666169" y="2367185"/>
                </a:cubicBezTo>
                <a:cubicBezTo>
                  <a:pt x="5674605" y="2350315"/>
                  <a:pt x="5691476" y="2400928"/>
                  <a:pt x="5683040" y="2367183"/>
                </a:cubicBezTo>
                <a:cubicBezTo>
                  <a:pt x="5674605" y="2367186"/>
                  <a:pt x="5674605" y="2341878"/>
                  <a:pt x="5674605" y="2341878"/>
                </a:cubicBezTo>
                <a:cubicBezTo>
                  <a:pt x="5683041" y="2358751"/>
                  <a:pt x="5683041" y="2350315"/>
                  <a:pt x="5683040" y="2341879"/>
                </a:cubicBezTo>
                <a:cubicBezTo>
                  <a:pt x="5666171" y="2333443"/>
                  <a:pt x="5666171" y="2299699"/>
                  <a:pt x="5649298" y="2274394"/>
                </a:cubicBezTo>
                <a:lnTo>
                  <a:pt x="5649298" y="2257524"/>
                </a:lnTo>
                <a:lnTo>
                  <a:pt x="5649298" y="2249087"/>
                </a:lnTo>
                <a:lnTo>
                  <a:pt x="5649297" y="2240649"/>
                </a:lnTo>
                <a:lnTo>
                  <a:pt x="5640860" y="2240651"/>
                </a:lnTo>
                <a:cubicBezTo>
                  <a:pt x="5640862" y="2232213"/>
                  <a:pt x="5640862" y="2232213"/>
                  <a:pt x="5640862" y="2223779"/>
                </a:cubicBezTo>
                <a:cubicBezTo>
                  <a:pt x="5649297" y="2215342"/>
                  <a:pt x="5649296" y="2232217"/>
                  <a:pt x="5657734" y="2232217"/>
                </a:cubicBezTo>
                <a:cubicBezTo>
                  <a:pt x="5657734" y="2215345"/>
                  <a:pt x="5649297" y="2215342"/>
                  <a:pt x="5649298" y="2206908"/>
                </a:cubicBezTo>
                <a:lnTo>
                  <a:pt x="5649298" y="2198470"/>
                </a:lnTo>
                <a:lnTo>
                  <a:pt x="5649297" y="2190035"/>
                </a:lnTo>
                <a:lnTo>
                  <a:pt x="5649298" y="2181601"/>
                </a:lnTo>
                <a:lnTo>
                  <a:pt x="5640859" y="2147859"/>
                </a:lnTo>
                <a:lnTo>
                  <a:pt x="5632426" y="2139423"/>
                </a:lnTo>
                <a:cubicBezTo>
                  <a:pt x="5615553" y="2088809"/>
                  <a:pt x="5615555" y="2105681"/>
                  <a:pt x="5607121" y="2055067"/>
                </a:cubicBezTo>
                <a:cubicBezTo>
                  <a:pt x="5607121" y="2046628"/>
                  <a:pt x="5607121" y="2046628"/>
                  <a:pt x="5607118" y="2038194"/>
                </a:cubicBezTo>
                <a:cubicBezTo>
                  <a:pt x="5598683" y="2029760"/>
                  <a:pt x="5598683" y="2029760"/>
                  <a:pt x="5598684" y="2038192"/>
                </a:cubicBezTo>
                <a:cubicBezTo>
                  <a:pt x="5598684" y="2012887"/>
                  <a:pt x="5590248" y="1970710"/>
                  <a:pt x="5573377" y="1962273"/>
                </a:cubicBezTo>
                <a:cubicBezTo>
                  <a:pt x="5581812" y="1979144"/>
                  <a:pt x="5573375" y="1979146"/>
                  <a:pt x="5564941" y="1962273"/>
                </a:cubicBezTo>
                <a:lnTo>
                  <a:pt x="5564941" y="1953837"/>
                </a:lnTo>
                <a:lnTo>
                  <a:pt x="5573376" y="1953838"/>
                </a:lnTo>
                <a:cubicBezTo>
                  <a:pt x="5573375" y="1951025"/>
                  <a:pt x="5573377" y="1948213"/>
                  <a:pt x="5573377" y="1945401"/>
                </a:cubicBezTo>
                <a:lnTo>
                  <a:pt x="5564941" y="1936967"/>
                </a:lnTo>
                <a:cubicBezTo>
                  <a:pt x="5564941" y="1886353"/>
                  <a:pt x="5505889" y="1759817"/>
                  <a:pt x="5489019" y="1700769"/>
                </a:cubicBezTo>
                <a:cubicBezTo>
                  <a:pt x="5480583" y="1667026"/>
                  <a:pt x="5489018" y="1658589"/>
                  <a:pt x="5472148" y="1633282"/>
                </a:cubicBezTo>
                <a:cubicBezTo>
                  <a:pt x="5472148" y="1616412"/>
                  <a:pt x="5455276" y="1607977"/>
                  <a:pt x="5446841" y="1591103"/>
                </a:cubicBezTo>
                <a:cubicBezTo>
                  <a:pt x="5438404" y="1557360"/>
                  <a:pt x="5438404" y="1532053"/>
                  <a:pt x="5413098" y="1523619"/>
                </a:cubicBezTo>
                <a:cubicBezTo>
                  <a:pt x="5362483" y="1363341"/>
                  <a:pt x="5269690" y="1186189"/>
                  <a:pt x="5176900" y="1034350"/>
                </a:cubicBezTo>
                <a:cubicBezTo>
                  <a:pt x="5185335" y="1025912"/>
                  <a:pt x="5185335" y="1025912"/>
                  <a:pt x="5185333" y="1017477"/>
                </a:cubicBezTo>
                <a:cubicBezTo>
                  <a:pt x="5185334" y="1020289"/>
                  <a:pt x="5185334" y="1023100"/>
                  <a:pt x="5185335" y="1025912"/>
                </a:cubicBezTo>
                <a:lnTo>
                  <a:pt x="5193769" y="1025914"/>
                </a:lnTo>
                <a:cubicBezTo>
                  <a:pt x="5193769" y="1025914"/>
                  <a:pt x="5193768" y="1017477"/>
                  <a:pt x="5185332" y="1009044"/>
                </a:cubicBezTo>
                <a:lnTo>
                  <a:pt x="5185332" y="983737"/>
                </a:lnTo>
                <a:cubicBezTo>
                  <a:pt x="5176898" y="992171"/>
                  <a:pt x="5168462" y="983736"/>
                  <a:pt x="5151590" y="958427"/>
                </a:cubicBezTo>
                <a:lnTo>
                  <a:pt x="5151589" y="949995"/>
                </a:lnTo>
                <a:cubicBezTo>
                  <a:pt x="5151589" y="949995"/>
                  <a:pt x="5143156" y="949995"/>
                  <a:pt x="5143155" y="941557"/>
                </a:cubicBezTo>
                <a:lnTo>
                  <a:pt x="5143155" y="933122"/>
                </a:lnTo>
                <a:lnTo>
                  <a:pt x="5134718" y="933123"/>
                </a:lnTo>
                <a:cubicBezTo>
                  <a:pt x="5134719" y="924686"/>
                  <a:pt x="5134719" y="924686"/>
                  <a:pt x="5126283" y="916250"/>
                </a:cubicBezTo>
                <a:cubicBezTo>
                  <a:pt x="5134721" y="899379"/>
                  <a:pt x="5100976" y="874073"/>
                  <a:pt x="5109414" y="874074"/>
                </a:cubicBezTo>
                <a:lnTo>
                  <a:pt x="5117847" y="874073"/>
                </a:lnTo>
                <a:lnTo>
                  <a:pt x="5126285" y="882507"/>
                </a:lnTo>
                <a:cubicBezTo>
                  <a:pt x="5126283" y="874073"/>
                  <a:pt x="5117847" y="874073"/>
                  <a:pt x="5117848" y="865636"/>
                </a:cubicBezTo>
                <a:lnTo>
                  <a:pt x="5109412" y="857200"/>
                </a:lnTo>
                <a:cubicBezTo>
                  <a:pt x="5100976" y="840329"/>
                  <a:pt x="5092540" y="823459"/>
                  <a:pt x="5084104" y="823460"/>
                </a:cubicBezTo>
                <a:lnTo>
                  <a:pt x="5084105" y="815023"/>
                </a:lnTo>
                <a:cubicBezTo>
                  <a:pt x="5084105" y="815023"/>
                  <a:pt x="5084105" y="806586"/>
                  <a:pt x="5075670" y="798150"/>
                </a:cubicBezTo>
                <a:lnTo>
                  <a:pt x="5067233" y="798150"/>
                </a:lnTo>
                <a:lnTo>
                  <a:pt x="5067232" y="806587"/>
                </a:lnTo>
                <a:cubicBezTo>
                  <a:pt x="5067233" y="798150"/>
                  <a:pt x="5067233" y="789717"/>
                  <a:pt x="5058798" y="781279"/>
                </a:cubicBezTo>
                <a:cubicBezTo>
                  <a:pt x="5058797" y="789717"/>
                  <a:pt x="5050364" y="789716"/>
                  <a:pt x="5041925" y="781279"/>
                </a:cubicBezTo>
                <a:cubicBezTo>
                  <a:pt x="5050361" y="781278"/>
                  <a:pt x="5041928" y="772846"/>
                  <a:pt x="5041926" y="764409"/>
                </a:cubicBezTo>
                <a:lnTo>
                  <a:pt x="5033489" y="755973"/>
                </a:lnTo>
                <a:lnTo>
                  <a:pt x="5033489" y="747536"/>
                </a:lnTo>
                <a:lnTo>
                  <a:pt x="5025055" y="747536"/>
                </a:lnTo>
                <a:lnTo>
                  <a:pt x="5025055" y="755973"/>
                </a:lnTo>
                <a:cubicBezTo>
                  <a:pt x="4999747" y="713795"/>
                  <a:pt x="4974442" y="671616"/>
                  <a:pt x="4957570" y="663182"/>
                </a:cubicBezTo>
                <a:cubicBezTo>
                  <a:pt x="4949133" y="654745"/>
                  <a:pt x="4949133" y="654745"/>
                  <a:pt x="4949133" y="646309"/>
                </a:cubicBezTo>
                <a:cubicBezTo>
                  <a:pt x="4940697" y="637873"/>
                  <a:pt x="4940697" y="637873"/>
                  <a:pt x="4932264" y="637873"/>
                </a:cubicBezTo>
                <a:cubicBezTo>
                  <a:pt x="4932263" y="640081"/>
                  <a:pt x="4932263" y="642288"/>
                  <a:pt x="4932262" y="644497"/>
                </a:cubicBezTo>
                <a:lnTo>
                  <a:pt x="4910645" y="618234"/>
                </a:lnTo>
                <a:cubicBezTo>
                  <a:pt x="4886921" y="587787"/>
                  <a:pt x="4877430" y="570388"/>
                  <a:pt x="4839468" y="519774"/>
                </a:cubicBezTo>
                <a:cubicBezTo>
                  <a:pt x="4814159" y="502903"/>
                  <a:pt x="4805728" y="494466"/>
                  <a:pt x="4797289" y="494466"/>
                </a:cubicBezTo>
                <a:lnTo>
                  <a:pt x="4797289" y="469162"/>
                </a:lnTo>
                <a:cubicBezTo>
                  <a:pt x="4780419" y="469159"/>
                  <a:pt x="4780419" y="443852"/>
                  <a:pt x="4755109" y="418545"/>
                </a:cubicBezTo>
                <a:cubicBezTo>
                  <a:pt x="4729804" y="393238"/>
                  <a:pt x="4746678" y="435418"/>
                  <a:pt x="4721368" y="401675"/>
                </a:cubicBezTo>
                <a:cubicBezTo>
                  <a:pt x="4746676" y="418545"/>
                  <a:pt x="4721369" y="384804"/>
                  <a:pt x="4696060" y="359495"/>
                </a:cubicBezTo>
                <a:lnTo>
                  <a:pt x="4704496" y="359495"/>
                </a:lnTo>
                <a:cubicBezTo>
                  <a:pt x="4712932" y="367932"/>
                  <a:pt x="4721370" y="376368"/>
                  <a:pt x="4721369" y="367932"/>
                </a:cubicBezTo>
                <a:cubicBezTo>
                  <a:pt x="4721369" y="367932"/>
                  <a:pt x="4721369" y="359495"/>
                  <a:pt x="4712933" y="351061"/>
                </a:cubicBezTo>
                <a:lnTo>
                  <a:pt x="4704497" y="342625"/>
                </a:lnTo>
                <a:cubicBezTo>
                  <a:pt x="4712932" y="342625"/>
                  <a:pt x="4721369" y="367932"/>
                  <a:pt x="4729804" y="359495"/>
                </a:cubicBezTo>
                <a:cubicBezTo>
                  <a:pt x="4712932" y="342625"/>
                  <a:pt x="4704497" y="325754"/>
                  <a:pt x="4696060" y="325754"/>
                </a:cubicBezTo>
                <a:cubicBezTo>
                  <a:pt x="4687627" y="325755"/>
                  <a:pt x="4687627" y="325755"/>
                  <a:pt x="4687626" y="317318"/>
                </a:cubicBezTo>
                <a:cubicBezTo>
                  <a:pt x="4679192" y="308881"/>
                  <a:pt x="4670753" y="300448"/>
                  <a:pt x="4662317" y="300447"/>
                </a:cubicBezTo>
                <a:cubicBezTo>
                  <a:pt x="4662317" y="300447"/>
                  <a:pt x="4662317" y="308882"/>
                  <a:pt x="4670754" y="317320"/>
                </a:cubicBezTo>
                <a:lnTo>
                  <a:pt x="4670753" y="325755"/>
                </a:lnTo>
                <a:cubicBezTo>
                  <a:pt x="4653882" y="317319"/>
                  <a:pt x="4653882" y="334188"/>
                  <a:pt x="4645447" y="300448"/>
                </a:cubicBezTo>
                <a:cubicBezTo>
                  <a:pt x="4637010" y="308882"/>
                  <a:pt x="4653883" y="325754"/>
                  <a:pt x="4653882" y="334188"/>
                </a:cubicBezTo>
                <a:cubicBezTo>
                  <a:pt x="4628576" y="300447"/>
                  <a:pt x="4637009" y="292011"/>
                  <a:pt x="4620140" y="275141"/>
                </a:cubicBezTo>
                <a:cubicBezTo>
                  <a:pt x="4628578" y="275140"/>
                  <a:pt x="4628578" y="283575"/>
                  <a:pt x="4628578" y="283575"/>
                </a:cubicBezTo>
                <a:cubicBezTo>
                  <a:pt x="4637009" y="292011"/>
                  <a:pt x="4637009" y="292011"/>
                  <a:pt x="4645446" y="283575"/>
                </a:cubicBezTo>
                <a:lnTo>
                  <a:pt x="4628576" y="266706"/>
                </a:lnTo>
                <a:cubicBezTo>
                  <a:pt x="4645447" y="275142"/>
                  <a:pt x="4645447" y="266704"/>
                  <a:pt x="4628576" y="258268"/>
                </a:cubicBezTo>
                <a:cubicBezTo>
                  <a:pt x="4628577" y="255456"/>
                  <a:pt x="4628577" y="252643"/>
                  <a:pt x="4628578" y="249831"/>
                </a:cubicBezTo>
                <a:cubicBezTo>
                  <a:pt x="4637010" y="258268"/>
                  <a:pt x="4637010" y="249831"/>
                  <a:pt x="4637010" y="249831"/>
                </a:cubicBezTo>
                <a:cubicBezTo>
                  <a:pt x="4628575" y="241395"/>
                  <a:pt x="4628575" y="241395"/>
                  <a:pt x="4620140" y="241397"/>
                </a:cubicBezTo>
                <a:lnTo>
                  <a:pt x="4611704" y="232961"/>
                </a:lnTo>
                <a:lnTo>
                  <a:pt x="4594835" y="199218"/>
                </a:lnTo>
                <a:lnTo>
                  <a:pt x="4603267" y="207654"/>
                </a:lnTo>
                <a:cubicBezTo>
                  <a:pt x="4611703" y="216090"/>
                  <a:pt x="4620140" y="216090"/>
                  <a:pt x="4620140" y="216090"/>
                </a:cubicBezTo>
                <a:cubicBezTo>
                  <a:pt x="4620139" y="207656"/>
                  <a:pt x="4611704" y="199218"/>
                  <a:pt x="4603267" y="190783"/>
                </a:cubicBezTo>
                <a:lnTo>
                  <a:pt x="4594832" y="182347"/>
                </a:lnTo>
                <a:lnTo>
                  <a:pt x="4586397" y="173911"/>
                </a:lnTo>
                <a:cubicBezTo>
                  <a:pt x="4577961" y="165475"/>
                  <a:pt x="4569526" y="165475"/>
                  <a:pt x="4569526" y="173913"/>
                </a:cubicBezTo>
                <a:cubicBezTo>
                  <a:pt x="4569526" y="173913"/>
                  <a:pt x="4569525" y="182347"/>
                  <a:pt x="4577960" y="190784"/>
                </a:cubicBezTo>
                <a:lnTo>
                  <a:pt x="4586396" y="190783"/>
                </a:lnTo>
                <a:lnTo>
                  <a:pt x="4594835" y="199218"/>
                </a:lnTo>
                <a:cubicBezTo>
                  <a:pt x="4552654" y="182347"/>
                  <a:pt x="4586399" y="207656"/>
                  <a:pt x="4603267" y="232961"/>
                </a:cubicBezTo>
                <a:lnTo>
                  <a:pt x="4594833" y="224525"/>
                </a:lnTo>
                <a:cubicBezTo>
                  <a:pt x="4594833" y="227338"/>
                  <a:pt x="4594833" y="230149"/>
                  <a:pt x="4594835" y="232961"/>
                </a:cubicBezTo>
                <a:cubicBezTo>
                  <a:pt x="4594833" y="235772"/>
                  <a:pt x="4594834" y="238584"/>
                  <a:pt x="4594833" y="241395"/>
                </a:cubicBezTo>
                <a:lnTo>
                  <a:pt x="4603266" y="241396"/>
                </a:lnTo>
                <a:lnTo>
                  <a:pt x="4611704" y="249833"/>
                </a:lnTo>
                <a:lnTo>
                  <a:pt x="4603267" y="249831"/>
                </a:lnTo>
                <a:lnTo>
                  <a:pt x="4611704" y="258268"/>
                </a:lnTo>
                <a:lnTo>
                  <a:pt x="4611703" y="266704"/>
                </a:lnTo>
                <a:cubicBezTo>
                  <a:pt x="4586397" y="258268"/>
                  <a:pt x="4577960" y="241397"/>
                  <a:pt x="4552654" y="207654"/>
                </a:cubicBezTo>
                <a:lnTo>
                  <a:pt x="4561090" y="207654"/>
                </a:lnTo>
                <a:lnTo>
                  <a:pt x="4569525" y="207654"/>
                </a:lnTo>
                <a:lnTo>
                  <a:pt x="4561090" y="199218"/>
                </a:lnTo>
                <a:lnTo>
                  <a:pt x="4552654" y="199219"/>
                </a:lnTo>
                <a:lnTo>
                  <a:pt x="4544217" y="190783"/>
                </a:lnTo>
                <a:cubicBezTo>
                  <a:pt x="4535785" y="182348"/>
                  <a:pt x="4544217" y="173913"/>
                  <a:pt x="4527347" y="157040"/>
                </a:cubicBezTo>
                <a:lnTo>
                  <a:pt x="4527346" y="148604"/>
                </a:lnTo>
                <a:cubicBezTo>
                  <a:pt x="4518911" y="148604"/>
                  <a:pt x="4518910" y="140168"/>
                  <a:pt x="4518910" y="140168"/>
                </a:cubicBezTo>
                <a:lnTo>
                  <a:pt x="4510474" y="140168"/>
                </a:lnTo>
                <a:lnTo>
                  <a:pt x="4510474" y="148604"/>
                </a:lnTo>
                <a:cubicBezTo>
                  <a:pt x="4493604" y="131734"/>
                  <a:pt x="4493604" y="106427"/>
                  <a:pt x="4476732" y="106427"/>
                </a:cubicBezTo>
                <a:cubicBezTo>
                  <a:pt x="4476732" y="106427"/>
                  <a:pt x="4468297" y="106427"/>
                  <a:pt x="4468297" y="97990"/>
                </a:cubicBezTo>
                <a:lnTo>
                  <a:pt x="4459861" y="97990"/>
                </a:lnTo>
                <a:lnTo>
                  <a:pt x="4459861" y="106428"/>
                </a:lnTo>
                <a:cubicBezTo>
                  <a:pt x="4426117" y="47377"/>
                  <a:pt x="4442992" y="89554"/>
                  <a:pt x="4426117" y="89554"/>
                </a:cubicBezTo>
                <a:cubicBezTo>
                  <a:pt x="4421899" y="72683"/>
                  <a:pt x="4407137" y="51593"/>
                  <a:pt x="4388156" y="29450"/>
                </a:cubicBezTo>
                <a:lnTo>
                  <a:pt x="4360109" y="0"/>
                </a:lnTo>
                <a:lnTo>
                  <a:pt x="4638592" y="0"/>
                </a:lnTo>
                <a:lnTo>
                  <a:pt x="4699158" y="62995"/>
                </a:lnTo>
                <a:cubicBezTo>
                  <a:pt x="4971672" y="360550"/>
                  <a:pt x="5209586" y="692705"/>
                  <a:pt x="5404662" y="1051221"/>
                </a:cubicBezTo>
                <a:cubicBezTo>
                  <a:pt x="5699912" y="1626956"/>
                  <a:pt x="5885366" y="2260817"/>
                  <a:pt x="5938418" y="2935851"/>
                </a:cubicBezTo>
                <a:lnTo>
                  <a:pt x="5947253" y="3112842"/>
                </a:lnTo>
                <a:lnTo>
                  <a:pt x="5951125" y="3133338"/>
                </a:lnTo>
                <a:cubicBezTo>
                  <a:pt x="5947799" y="3130267"/>
                  <a:pt x="5947799" y="3130267"/>
                  <a:pt x="5950868" y="3126941"/>
                </a:cubicBezTo>
                <a:cubicBezTo>
                  <a:pt x="5950611" y="3120546"/>
                  <a:pt x="5953680" y="3117220"/>
                  <a:pt x="5953938" y="3123616"/>
                </a:cubicBezTo>
                <a:cubicBezTo>
                  <a:pt x="5953938" y="3123616"/>
                  <a:pt x="5957523" y="3133084"/>
                  <a:pt x="5954453" y="3136408"/>
                </a:cubicBezTo>
                <a:cubicBezTo>
                  <a:pt x="5954453" y="3136408"/>
                  <a:pt x="5957779" y="3139480"/>
                  <a:pt x="5957779" y="3139480"/>
                </a:cubicBezTo>
                <a:cubicBezTo>
                  <a:pt x="5957779" y="3139480"/>
                  <a:pt x="5957779" y="3139480"/>
                  <a:pt x="5954710" y="3142804"/>
                </a:cubicBezTo>
                <a:cubicBezTo>
                  <a:pt x="5966236" y="3190395"/>
                  <a:pt x="5971363" y="3238241"/>
                  <a:pt x="5960116" y="3277128"/>
                </a:cubicBezTo>
                <a:cubicBezTo>
                  <a:pt x="5977265" y="3305275"/>
                  <a:pt x="5967303" y="3376144"/>
                  <a:pt x="5972174" y="3417593"/>
                </a:cubicBezTo>
                <a:cubicBezTo>
                  <a:pt x="5969620" y="3433712"/>
                  <a:pt x="5966293" y="3430640"/>
                  <a:pt x="5962709" y="3421173"/>
                </a:cubicBezTo>
                <a:cubicBezTo>
                  <a:pt x="5966808" y="3443433"/>
                  <a:pt x="5961440" y="3469273"/>
                  <a:pt x="5968094" y="3475415"/>
                </a:cubicBezTo>
                <a:cubicBezTo>
                  <a:pt x="5966312" y="3510722"/>
                  <a:pt x="5964014" y="3533237"/>
                  <a:pt x="5964787" y="3552426"/>
                </a:cubicBezTo>
                <a:cubicBezTo>
                  <a:pt x="5962490" y="3574940"/>
                  <a:pt x="5959935" y="3591059"/>
                  <a:pt x="5951498" y="3620225"/>
                </a:cubicBezTo>
                <a:cubicBezTo>
                  <a:pt x="5945102" y="3620480"/>
                  <a:pt x="5947914" y="3610758"/>
                  <a:pt x="5941518" y="3611013"/>
                </a:cubicBezTo>
                <a:cubicBezTo>
                  <a:pt x="5936923" y="3656042"/>
                  <a:pt x="5938210" y="3688023"/>
                  <a:pt x="5933358" y="3726657"/>
                </a:cubicBezTo>
                <a:lnTo>
                  <a:pt x="5932401" y="3750159"/>
                </a:lnTo>
                <a:lnTo>
                  <a:pt x="5936112" y="3742197"/>
                </a:lnTo>
                <a:lnTo>
                  <a:pt x="5931041" y="3783572"/>
                </a:lnTo>
                <a:lnTo>
                  <a:pt x="5930942" y="3786013"/>
                </a:lnTo>
                <a:lnTo>
                  <a:pt x="5930199" y="3790443"/>
                </a:lnTo>
                <a:lnTo>
                  <a:pt x="5909750" y="3957308"/>
                </a:lnTo>
                <a:cubicBezTo>
                  <a:pt x="5900259" y="4029011"/>
                  <a:pt x="5889716" y="4100713"/>
                  <a:pt x="5877062" y="4172416"/>
                </a:cubicBezTo>
                <a:cubicBezTo>
                  <a:pt x="5877062" y="4189290"/>
                  <a:pt x="5877061" y="4206160"/>
                  <a:pt x="5868625" y="4214595"/>
                </a:cubicBezTo>
                <a:cubicBezTo>
                  <a:pt x="5811685" y="4534097"/>
                  <a:pt x="5724197" y="4842625"/>
                  <a:pt x="5609277" y="5137233"/>
                </a:cubicBezTo>
                <a:lnTo>
                  <a:pt x="5491924" y="5411666"/>
                </a:lnTo>
                <a:lnTo>
                  <a:pt x="5491547" y="5414872"/>
                </a:lnTo>
                <a:cubicBezTo>
                  <a:pt x="5490882" y="5418118"/>
                  <a:pt x="5489618" y="5421648"/>
                  <a:pt x="5487221" y="5422780"/>
                </a:cubicBezTo>
                <a:cubicBezTo>
                  <a:pt x="5487221" y="5422780"/>
                  <a:pt x="5489486" y="5427576"/>
                  <a:pt x="5489486" y="5427576"/>
                </a:cubicBezTo>
                <a:cubicBezTo>
                  <a:pt x="5489486" y="5427576"/>
                  <a:pt x="5489486" y="5427576"/>
                  <a:pt x="5484693" y="5429840"/>
                </a:cubicBezTo>
                <a:cubicBezTo>
                  <a:pt x="5476322" y="5486587"/>
                  <a:pt x="5460891" y="5540803"/>
                  <a:pt x="5431604" y="5578103"/>
                </a:cubicBezTo>
                <a:cubicBezTo>
                  <a:pt x="5437875" y="5616199"/>
                  <a:pt x="5395949" y="5688799"/>
                  <a:pt x="5383045" y="5735954"/>
                </a:cubicBezTo>
                <a:cubicBezTo>
                  <a:pt x="5373196" y="5752339"/>
                  <a:pt x="5370931" y="5747543"/>
                  <a:pt x="5371193" y="5735689"/>
                </a:cubicBezTo>
                <a:cubicBezTo>
                  <a:pt x="5365875" y="5761664"/>
                  <a:pt x="5348704" y="5787374"/>
                  <a:pt x="5353234" y="5796964"/>
                </a:cubicBezTo>
                <a:cubicBezTo>
                  <a:pt x="5335800" y="5834529"/>
                  <a:pt x="5323423" y="5857974"/>
                  <a:pt x="5315838" y="5879154"/>
                </a:cubicBezTo>
                <a:cubicBezTo>
                  <a:pt x="5303461" y="5902599"/>
                  <a:pt x="5293610" y="5918984"/>
                  <a:pt x="5271646" y="5946958"/>
                </a:cubicBezTo>
                <a:cubicBezTo>
                  <a:pt x="5264588" y="5944427"/>
                  <a:pt x="5271909" y="5935102"/>
                  <a:pt x="5264849" y="5932571"/>
                </a:cubicBezTo>
                <a:cubicBezTo>
                  <a:pt x="5240094" y="5979461"/>
                  <a:pt x="5227454" y="6014761"/>
                  <a:pt x="5205226" y="6054591"/>
                </a:cubicBezTo>
                <a:cubicBezTo>
                  <a:pt x="5190059" y="6096952"/>
                  <a:pt x="5167831" y="6136781"/>
                  <a:pt x="5133488" y="6188200"/>
                </a:cubicBezTo>
                <a:cubicBezTo>
                  <a:pt x="5148394" y="6157694"/>
                  <a:pt x="5131486" y="6171548"/>
                  <a:pt x="5117105" y="6178342"/>
                </a:cubicBezTo>
                <a:cubicBezTo>
                  <a:pt x="5112311" y="6180607"/>
                  <a:pt x="5109783" y="6187667"/>
                  <a:pt x="5104989" y="6189932"/>
                </a:cubicBezTo>
                <a:cubicBezTo>
                  <a:pt x="5104989" y="6189932"/>
                  <a:pt x="5102724" y="6185136"/>
                  <a:pt x="5105252" y="6178076"/>
                </a:cubicBezTo>
                <a:cubicBezTo>
                  <a:pt x="5105252" y="6178076"/>
                  <a:pt x="5105252" y="6178076"/>
                  <a:pt x="5107780" y="6171017"/>
                </a:cubicBezTo>
                <a:cubicBezTo>
                  <a:pt x="5102724" y="6185136"/>
                  <a:pt x="5095927" y="6170750"/>
                  <a:pt x="5110570" y="6152101"/>
                </a:cubicBezTo>
                <a:cubicBezTo>
                  <a:pt x="5110570" y="6152101"/>
                  <a:pt x="5110570" y="6152101"/>
                  <a:pt x="5117630" y="6154631"/>
                </a:cubicBezTo>
                <a:cubicBezTo>
                  <a:pt x="5122423" y="6152366"/>
                  <a:pt x="5124951" y="6145306"/>
                  <a:pt x="5124951" y="6145306"/>
                </a:cubicBezTo>
                <a:cubicBezTo>
                  <a:pt x="5132010" y="6147837"/>
                  <a:pt x="5127217" y="6150102"/>
                  <a:pt x="5124689" y="6157162"/>
                </a:cubicBezTo>
                <a:cubicBezTo>
                  <a:pt x="5124689" y="6157162"/>
                  <a:pt x="5124689" y="6157162"/>
                  <a:pt x="5122160" y="6164222"/>
                </a:cubicBezTo>
                <a:cubicBezTo>
                  <a:pt x="5141597" y="6143308"/>
                  <a:pt x="5166353" y="6096419"/>
                  <a:pt x="5161821" y="6086827"/>
                </a:cubicBezTo>
                <a:cubicBezTo>
                  <a:pt x="5186577" y="6039938"/>
                  <a:pt x="5220658" y="6000375"/>
                  <a:pt x="5223710" y="5969604"/>
                </a:cubicBezTo>
                <a:cubicBezTo>
                  <a:pt x="5238616" y="5939099"/>
                  <a:pt x="5240620" y="5955750"/>
                  <a:pt x="5255262" y="5937100"/>
                </a:cubicBezTo>
                <a:cubicBezTo>
                  <a:pt x="5270168" y="5906595"/>
                  <a:pt x="5258316" y="5906330"/>
                  <a:pt x="5265899" y="5885149"/>
                </a:cubicBezTo>
                <a:cubicBezTo>
                  <a:pt x="5292658" y="5854910"/>
                  <a:pt x="5302771" y="5826670"/>
                  <a:pt x="5310355" y="5805490"/>
                </a:cubicBezTo>
                <a:cubicBezTo>
                  <a:pt x="5317939" y="5784310"/>
                  <a:pt x="5323258" y="5758334"/>
                  <a:pt x="5342957" y="5725565"/>
                </a:cubicBezTo>
                <a:cubicBezTo>
                  <a:pt x="5352544" y="5721035"/>
                  <a:pt x="5359865" y="5711711"/>
                  <a:pt x="5359603" y="5723566"/>
                </a:cubicBezTo>
                <a:cubicBezTo>
                  <a:pt x="5380698" y="5681339"/>
                  <a:pt x="5393970" y="5644274"/>
                  <a:pt x="5405162" y="5607458"/>
                </a:cubicBezTo>
                <a:lnTo>
                  <a:pt x="5419834" y="5556614"/>
                </a:lnTo>
                <a:lnTo>
                  <a:pt x="5343783" y="5707015"/>
                </a:lnTo>
                <a:cubicBezTo>
                  <a:pt x="5137377" y="6084780"/>
                  <a:pt x="4883032" y="6432513"/>
                  <a:pt x="4588841" y="6742552"/>
                </a:cubicBezTo>
                <a:lnTo>
                  <a:pt x="4469515" y="6858000"/>
                </a:lnTo>
                <a:lnTo>
                  <a:pt x="4102414" y="6858000"/>
                </a:lnTo>
                <a:lnTo>
                  <a:pt x="4156175" y="6787476"/>
                </a:lnTo>
                <a:cubicBezTo>
                  <a:pt x="4215224" y="6694684"/>
                  <a:pt x="4274274" y="6610327"/>
                  <a:pt x="4333324" y="6525971"/>
                </a:cubicBezTo>
                <a:cubicBezTo>
                  <a:pt x="4350199" y="6525971"/>
                  <a:pt x="4350197" y="6534407"/>
                  <a:pt x="4350197" y="6551277"/>
                </a:cubicBezTo>
                <a:cubicBezTo>
                  <a:pt x="4392373" y="6475355"/>
                  <a:pt x="4426118" y="6424743"/>
                  <a:pt x="4451424" y="6365693"/>
                </a:cubicBezTo>
                <a:cubicBezTo>
                  <a:pt x="4476730" y="6321404"/>
                  <a:pt x="4497293" y="6277118"/>
                  <a:pt x="4527346" y="6225714"/>
                </a:cubicBezTo>
                <a:lnTo>
                  <a:pt x="4556321" y="6179312"/>
                </a:lnTo>
                <a:lnTo>
                  <a:pt x="4561089" y="6180105"/>
                </a:lnTo>
                <a:cubicBezTo>
                  <a:pt x="4561089" y="6180105"/>
                  <a:pt x="4569528" y="6180107"/>
                  <a:pt x="4577961" y="6171673"/>
                </a:cubicBezTo>
                <a:lnTo>
                  <a:pt x="4586396" y="6171671"/>
                </a:lnTo>
                <a:cubicBezTo>
                  <a:pt x="4594833" y="6154801"/>
                  <a:pt x="4611704" y="6137929"/>
                  <a:pt x="4603267" y="6129493"/>
                </a:cubicBezTo>
                <a:cubicBezTo>
                  <a:pt x="4611704" y="6129493"/>
                  <a:pt x="4620140" y="6121059"/>
                  <a:pt x="4620139" y="6112623"/>
                </a:cubicBezTo>
                <a:lnTo>
                  <a:pt x="4620140" y="6104185"/>
                </a:lnTo>
                <a:lnTo>
                  <a:pt x="4611704" y="6104186"/>
                </a:lnTo>
                <a:cubicBezTo>
                  <a:pt x="4628575" y="6083098"/>
                  <a:pt x="4637011" y="6066227"/>
                  <a:pt x="4645446" y="6049356"/>
                </a:cubicBezTo>
                <a:lnTo>
                  <a:pt x="4658579" y="6024607"/>
                </a:lnTo>
                <a:lnTo>
                  <a:pt x="4657191" y="6022823"/>
                </a:lnTo>
                <a:cubicBezTo>
                  <a:pt x="4653015" y="6023181"/>
                  <a:pt x="4645022" y="6028074"/>
                  <a:pt x="4637720" y="6031225"/>
                </a:cubicBezTo>
                <a:cubicBezTo>
                  <a:pt x="4632853" y="6033324"/>
                  <a:pt x="4630086" y="6040295"/>
                  <a:pt x="4625218" y="6042395"/>
                </a:cubicBezTo>
                <a:lnTo>
                  <a:pt x="4625358" y="6039920"/>
                </a:lnTo>
                <a:lnTo>
                  <a:pt x="4603267" y="6062007"/>
                </a:lnTo>
                <a:cubicBezTo>
                  <a:pt x="4611704" y="6053573"/>
                  <a:pt x="4620140" y="6045137"/>
                  <a:pt x="4620139" y="6036700"/>
                </a:cubicBezTo>
                <a:cubicBezTo>
                  <a:pt x="4586397" y="6078878"/>
                  <a:pt x="4544217" y="6129493"/>
                  <a:pt x="4502039" y="6188543"/>
                </a:cubicBezTo>
                <a:cubicBezTo>
                  <a:pt x="4459860" y="6247593"/>
                  <a:pt x="4417681" y="6306643"/>
                  <a:pt x="4383940" y="6357257"/>
                </a:cubicBezTo>
                <a:cubicBezTo>
                  <a:pt x="4383939" y="6348819"/>
                  <a:pt x="4375504" y="6348821"/>
                  <a:pt x="4367067" y="6357256"/>
                </a:cubicBezTo>
                <a:cubicBezTo>
                  <a:pt x="4324889" y="6407871"/>
                  <a:pt x="4291146" y="6450050"/>
                  <a:pt x="4240530" y="6492227"/>
                </a:cubicBezTo>
                <a:cubicBezTo>
                  <a:pt x="4248967" y="6509098"/>
                  <a:pt x="4206790" y="6525971"/>
                  <a:pt x="4189918" y="6542842"/>
                </a:cubicBezTo>
                <a:cubicBezTo>
                  <a:pt x="4181480" y="6551277"/>
                  <a:pt x="4189918" y="6559714"/>
                  <a:pt x="4173045" y="6568148"/>
                </a:cubicBezTo>
                <a:cubicBezTo>
                  <a:pt x="4173044" y="6576584"/>
                  <a:pt x="4147738" y="6585021"/>
                  <a:pt x="4130868" y="6601891"/>
                </a:cubicBezTo>
                <a:cubicBezTo>
                  <a:pt x="4105561" y="6627198"/>
                  <a:pt x="4080254" y="6660939"/>
                  <a:pt x="4054944" y="6686246"/>
                </a:cubicBezTo>
                <a:cubicBezTo>
                  <a:pt x="4021201" y="6719991"/>
                  <a:pt x="4021201" y="6728426"/>
                  <a:pt x="3979024" y="6762169"/>
                </a:cubicBezTo>
                <a:cubicBezTo>
                  <a:pt x="3960044" y="6783258"/>
                  <a:pt x="3938427" y="6803820"/>
                  <a:pt x="3916151" y="6823459"/>
                </a:cubicBezTo>
                <a:lnTo>
                  <a:pt x="3874750" y="6858000"/>
                </a:lnTo>
                <a:lnTo>
                  <a:pt x="3809992" y="6858000"/>
                </a:lnTo>
                <a:lnTo>
                  <a:pt x="3835617" y="6838089"/>
                </a:lnTo>
                <a:cubicBezTo>
                  <a:pt x="3945281" y="6753734"/>
                  <a:pt x="4046511" y="6660941"/>
                  <a:pt x="4139304" y="6576584"/>
                </a:cubicBezTo>
                <a:cubicBezTo>
                  <a:pt x="4113995" y="6576584"/>
                  <a:pt x="4080253" y="6635634"/>
                  <a:pt x="4046510" y="6652505"/>
                </a:cubicBezTo>
                <a:cubicBezTo>
                  <a:pt x="4046511" y="6660941"/>
                  <a:pt x="4029637" y="6660942"/>
                  <a:pt x="4021202" y="6660941"/>
                </a:cubicBezTo>
                <a:cubicBezTo>
                  <a:pt x="3962152" y="6711555"/>
                  <a:pt x="3886231" y="6779041"/>
                  <a:pt x="3810311" y="6829655"/>
                </a:cubicBezTo>
                <a:lnTo>
                  <a:pt x="3774445" y="6858000"/>
                </a:lnTo>
                <a:lnTo>
                  <a:pt x="3720522" y="6858000"/>
                </a:lnTo>
                <a:lnTo>
                  <a:pt x="3734388" y="6846525"/>
                </a:lnTo>
                <a:cubicBezTo>
                  <a:pt x="3759695" y="6829655"/>
                  <a:pt x="3785001" y="6821219"/>
                  <a:pt x="3768132" y="6821217"/>
                </a:cubicBezTo>
                <a:cubicBezTo>
                  <a:pt x="3793438" y="6795912"/>
                  <a:pt x="3827182" y="6770605"/>
                  <a:pt x="3869358" y="6745298"/>
                </a:cubicBezTo>
                <a:cubicBezTo>
                  <a:pt x="3877794" y="6736862"/>
                  <a:pt x="3894670" y="6719991"/>
                  <a:pt x="3911538" y="6711555"/>
                </a:cubicBezTo>
                <a:lnTo>
                  <a:pt x="3919975" y="6711555"/>
                </a:lnTo>
                <a:lnTo>
                  <a:pt x="3928411" y="6703118"/>
                </a:lnTo>
                <a:lnTo>
                  <a:pt x="3928411" y="6694684"/>
                </a:lnTo>
                <a:lnTo>
                  <a:pt x="3936845" y="6694684"/>
                </a:lnTo>
                <a:cubicBezTo>
                  <a:pt x="3995895" y="6644071"/>
                  <a:pt x="4054944" y="6593455"/>
                  <a:pt x="4097124" y="6551277"/>
                </a:cubicBezTo>
                <a:cubicBezTo>
                  <a:pt x="4105561" y="6551277"/>
                  <a:pt x="4113995" y="6551277"/>
                  <a:pt x="4113995" y="6542841"/>
                </a:cubicBezTo>
                <a:lnTo>
                  <a:pt x="4122431" y="6542841"/>
                </a:lnTo>
                <a:cubicBezTo>
                  <a:pt x="4122431" y="6542841"/>
                  <a:pt x="4130867" y="6542841"/>
                  <a:pt x="4130869" y="6534407"/>
                </a:cubicBezTo>
                <a:cubicBezTo>
                  <a:pt x="4130868" y="6531595"/>
                  <a:pt x="4130867" y="6528783"/>
                  <a:pt x="4130868" y="6525971"/>
                </a:cubicBezTo>
                <a:cubicBezTo>
                  <a:pt x="4156175" y="6500664"/>
                  <a:pt x="4215225" y="6450050"/>
                  <a:pt x="4189919" y="6458484"/>
                </a:cubicBezTo>
                <a:lnTo>
                  <a:pt x="4198354" y="6450050"/>
                </a:lnTo>
                <a:cubicBezTo>
                  <a:pt x="4206788" y="6450048"/>
                  <a:pt x="4206790" y="6433178"/>
                  <a:pt x="4206790" y="6433178"/>
                </a:cubicBezTo>
                <a:lnTo>
                  <a:pt x="4190270" y="6433178"/>
                </a:lnTo>
                <a:lnTo>
                  <a:pt x="4207843" y="6416307"/>
                </a:lnTo>
                <a:lnTo>
                  <a:pt x="4215199" y="6391088"/>
                </a:lnTo>
                <a:cubicBezTo>
                  <a:pt x="4215259" y="6391032"/>
                  <a:pt x="4215318" y="6390975"/>
                  <a:pt x="4215378" y="6390919"/>
                </a:cubicBezTo>
                <a:lnTo>
                  <a:pt x="4244751" y="6375183"/>
                </a:lnTo>
                <a:cubicBezTo>
                  <a:pt x="4253186" y="6365692"/>
                  <a:pt x="4261622" y="6353038"/>
                  <a:pt x="4274275" y="6340386"/>
                </a:cubicBezTo>
                <a:lnTo>
                  <a:pt x="4282710" y="6340386"/>
                </a:lnTo>
                <a:cubicBezTo>
                  <a:pt x="4282712" y="6331950"/>
                  <a:pt x="4291146" y="6331950"/>
                  <a:pt x="4282712" y="6331950"/>
                </a:cubicBezTo>
                <a:cubicBezTo>
                  <a:pt x="4282712" y="6329138"/>
                  <a:pt x="4282711" y="6326326"/>
                  <a:pt x="4282711" y="6323514"/>
                </a:cubicBezTo>
                <a:cubicBezTo>
                  <a:pt x="4291147" y="6315079"/>
                  <a:pt x="4299581" y="6315079"/>
                  <a:pt x="4308018" y="6315078"/>
                </a:cubicBezTo>
                <a:lnTo>
                  <a:pt x="4299581" y="6323514"/>
                </a:lnTo>
                <a:cubicBezTo>
                  <a:pt x="4291146" y="6331950"/>
                  <a:pt x="4291147" y="6340386"/>
                  <a:pt x="4291147" y="6340386"/>
                </a:cubicBezTo>
                <a:cubicBezTo>
                  <a:pt x="4299583" y="6340386"/>
                  <a:pt x="4308017" y="6340384"/>
                  <a:pt x="4308019" y="6331950"/>
                </a:cubicBezTo>
                <a:lnTo>
                  <a:pt x="4316453" y="6331950"/>
                </a:lnTo>
                <a:cubicBezTo>
                  <a:pt x="4316454" y="6340386"/>
                  <a:pt x="4274274" y="6365693"/>
                  <a:pt x="4282711" y="6374128"/>
                </a:cubicBezTo>
                <a:cubicBezTo>
                  <a:pt x="4358631" y="6289771"/>
                  <a:pt x="4459860" y="6196979"/>
                  <a:pt x="4544217" y="6104187"/>
                </a:cubicBezTo>
                <a:cubicBezTo>
                  <a:pt x="4552653" y="6095750"/>
                  <a:pt x="4561090" y="6078880"/>
                  <a:pt x="4569526" y="6070442"/>
                </a:cubicBezTo>
                <a:lnTo>
                  <a:pt x="4577961" y="6062009"/>
                </a:lnTo>
                <a:cubicBezTo>
                  <a:pt x="4611704" y="6024048"/>
                  <a:pt x="4647556" y="5979761"/>
                  <a:pt x="4683408" y="5931256"/>
                </a:cubicBezTo>
                <a:lnTo>
                  <a:pt x="4748312" y="5835198"/>
                </a:lnTo>
                <a:lnTo>
                  <a:pt x="4751363" y="5826231"/>
                </a:lnTo>
                <a:cubicBezTo>
                  <a:pt x="4759329" y="5811241"/>
                  <a:pt x="4763672" y="5807923"/>
                  <a:pt x="4767931" y="5806085"/>
                </a:cubicBezTo>
                <a:lnTo>
                  <a:pt x="4768003" y="5806053"/>
                </a:lnTo>
                <a:lnTo>
                  <a:pt x="4788853" y="5775196"/>
                </a:lnTo>
                <a:lnTo>
                  <a:pt x="4792070" y="5772856"/>
                </a:lnTo>
                <a:lnTo>
                  <a:pt x="4793063" y="5765638"/>
                </a:lnTo>
                <a:cubicBezTo>
                  <a:pt x="4793133" y="5759110"/>
                  <a:pt x="4792249" y="5753715"/>
                  <a:pt x="4796398" y="5743259"/>
                </a:cubicBezTo>
                <a:cubicBezTo>
                  <a:pt x="4824170" y="5713949"/>
                  <a:pt x="4835236" y="5686068"/>
                  <a:pt x="4843536" y="5665159"/>
                </a:cubicBezTo>
                <a:cubicBezTo>
                  <a:pt x="4851836" y="5644248"/>
                  <a:pt x="4858035" y="5618468"/>
                  <a:pt x="4878837" y="5586387"/>
                </a:cubicBezTo>
                <a:cubicBezTo>
                  <a:pt x="4888572" y="5582186"/>
                  <a:pt x="4896207" y="5573116"/>
                  <a:pt x="4895541" y="5584956"/>
                </a:cubicBezTo>
                <a:cubicBezTo>
                  <a:pt x="4940577" y="5501985"/>
                  <a:pt x="4953640" y="5438585"/>
                  <a:pt x="4981973" y="5357045"/>
                </a:cubicBezTo>
                <a:cubicBezTo>
                  <a:pt x="4977105" y="5359145"/>
                  <a:pt x="4966704" y="5375186"/>
                  <a:pt x="4962502" y="5365447"/>
                </a:cubicBezTo>
                <a:cubicBezTo>
                  <a:pt x="4978331" y="5295077"/>
                  <a:pt x="5011740" y="5292214"/>
                  <a:pt x="5038742" y="5234354"/>
                </a:cubicBezTo>
                <a:cubicBezTo>
                  <a:pt x="5047812" y="5241993"/>
                  <a:pt x="5029775" y="5267103"/>
                  <a:pt x="5031211" y="5283813"/>
                </a:cubicBezTo>
                <a:cubicBezTo>
                  <a:pt x="5029110" y="5278944"/>
                  <a:pt x="5029110" y="5278944"/>
                  <a:pt x="5033979" y="5276843"/>
                </a:cubicBezTo>
                <a:cubicBezTo>
                  <a:pt x="5036744" y="5269873"/>
                  <a:pt x="5041612" y="5267773"/>
                  <a:pt x="5038846" y="5274743"/>
                </a:cubicBezTo>
                <a:cubicBezTo>
                  <a:pt x="5038846" y="5274743"/>
                  <a:pt x="5038180" y="5286582"/>
                  <a:pt x="5033312" y="5288683"/>
                </a:cubicBezTo>
                <a:cubicBezTo>
                  <a:pt x="5033312" y="5288683"/>
                  <a:pt x="5035413" y="5293552"/>
                  <a:pt x="5035413" y="5293552"/>
                </a:cubicBezTo>
                <a:cubicBezTo>
                  <a:pt x="5035413" y="5293552"/>
                  <a:pt x="5035413" y="5293552"/>
                  <a:pt x="5030545" y="5295653"/>
                </a:cubicBezTo>
                <a:cubicBezTo>
                  <a:pt x="5020249" y="5352082"/>
                  <a:pt x="5002985" y="5405743"/>
                  <a:pt x="4972446" y="5442024"/>
                </a:cubicBezTo>
                <a:cubicBezTo>
                  <a:pt x="4977419" y="5480313"/>
                  <a:pt x="4933047" y="5551444"/>
                  <a:pt x="4918549" y="5598134"/>
                </a:cubicBezTo>
                <a:cubicBezTo>
                  <a:pt x="4908148" y="5614175"/>
                  <a:pt x="4906047" y="5609305"/>
                  <a:pt x="4906713" y="5597465"/>
                </a:cubicBezTo>
                <a:cubicBezTo>
                  <a:pt x="4900514" y="5623245"/>
                  <a:pt x="4882478" y="5648356"/>
                  <a:pt x="4886681" y="5658095"/>
                </a:cubicBezTo>
                <a:cubicBezTo>
                  <a:pt x="4867979" y="5695045"/>
                  <a:pt x="4854812" y="5718056"/>
                  <a:pt x="4846511" y="5738966"/>
                </a:cubicBezTo>
                <a:cubicBezTo>
                  <a:pt x="4833344" y="5761976"/>
                  <a:pt x="4822943" y="5778017"/>
                  <a:pt x="4800039" y="5805228"/>
                </a:cubicBezTo>
                <a:cubicBezTo>
                  <a:pt x="4796555" y="5803844"/>
                  <a:pt x="4796721" y="5800883"/>
                  <a:pt x="4796888" y="5797923"/>
                </a:cubicBezTo>
                <a:lnTo>
                  <a:pt x="4793961" y="5791139"/>
                </a:lnTo>
                <a:lnTo>
                  <a:pt x="4788854" y="5800502"/>
                </a:lnTo>
                <a:lnTo>
                  <a:pt x="4788524" y="5800530"/>
                </a:lnTo>
                <a:lnTo>
                  <a:pt x="4772434" y="5831127"/>
                </a:lnTo>
                <a:lnTo>
                  <a:pt x="4771983" y="5834245"/>
                </a:lnTo>
                <a:lnTo>
                  <a:pt x="4770615" y="5834587"/>
                </a:lnTo>
                <a:lnTo>
                  <a:pt x="4763546" y="5848027"/>
                </a:lnTo>
                <a:lnTo>
                  <a:pt x="4763547" y="5851116"/>
                </a:lnTo>
                <a:cubicBezTo>
                  <a:pt x="4755109" y="5876421"/>
                  <a:pt x="4721369" y="5935473"/>
                  <a:pt x="4729804" y="5927037"/>
                </a:cubicBezTo>
                <a:cubicBezTo>
                  <a:pt x="4729804" y="5918602"/>
                  <a:pt x="4738242" y="5918602"/>
                  <a:pt x="4738240" y="5910164"/>
                </a:cubicBezTo>
                <a:cubicBezTo>
                  <a:pt x="4738242" y="5918602"/>
                  <a:pt x="4738240" y="5927039"/>
                  <a:pt x="4738240" y="5927039"/>
                </a:cubicBezTo>
                <a:cubicBezTo>
                  <a:pt x="4738240" y="5927039"/>
                  <a:pt x="4746676" y="5927038"/>
                  <a:pt x="4755110" y="5918603"/>
                </a:cubicBezTo>
                <a:cubicBezTo>
                  <a:pt x="4755110" y="5921414"/>
                  <a:pt x="4755110" y="5924227"/>
                  <a:pt x="4755112" y="5927039"/>
                </a:cubicBezTo>
                <a:cubicBezTo>
                  <a:pt x="4755112" y="5927039"/>
                  <a:pt x="4746676" y="5927038"/>
                  <a:pt x="4746676" y="5935473"/>
                </a:cubicBezTo>
                <a:cubicBezTo>
                  <a:pt x="4746676" y="5938284"/>
                  <a:pt x="4746677" y="5941096"/>
                  <a:pt x="4746678" y="5943907"/>
                </a:cubicBezTo>
                <a:cubicBezTo>
                  <a:pt x="4729804" y="5969216"/>
                  <a:pt x="4721369" y="5986087"/>
                  <a:pt x="4721368" y="5994521"/>
                </a:cubicBezTo>
                <a:lnTo>
                  <a:pt x="4721369" y="6002959"/>
                </a:lnTo>
                <a:lnTo>
                  <a:pt x="4729804" y="5994523"/>
                </a:lnTo>
                <a:cubicBezTo>
                  <a:pt x="4721369" y="6002959"/>
                  <a:pt x="4729804" y="6002959"/>
                  <a:pt x="4738240" y="5994523"/>
                </a:cubicBezTo>
                <a:cubicBezTo>
                  <a:pt x="4696060" y="6053573"/>
                  <a:pt x="4679190" y="6095752"/>
                  <a:pt x="4653883" y="6146366"/>
                </a:cubicBezTo>
                <a:cubicBezTo>
                  <a:pt x="4628575" y="6188543"/>
                  <a:pt x="4603266" y="6230723"/>
                  <a:pt x="4561090" y="6289771"/>
                </a:cubicBezTo>
                <a:cubicBezTo>
                  <a:pt x="4569526" y="6281334"/>
                  <a:pt x="4569526" y="6289770"/>
                  <a:pt x="4561089" y="6298205"/>
                </a:cubicBezTo>
                <a:lnTo>
                  <a:pt x="4552654" y="6298207"/>
                </a:lnTo>
                <a:lnTo>
                  <a:pt x="4552653" y="6306643"/>
                </a:lnTo>
                <a:lnTo>
                  <a:pt x="4544217" y="6315080"/>
                </a:lnTo>
                <a:lnTo>
                  <a:pt x="4527347" y="6340384"/>
                </a:lnTo>
                <a:cubicBezTo>
                  <a:pt x="4535782" y="6340386"/>
                  <a:pt x="4527347" y="6348821"/>
                  <a:pt x="4527349" y="6357257"/>
                </a:cubicBezTo>
                <a:cubicBezTo>
                  <a:pt x="4544217" y="6340387"/>
                  <a:pt x="4535782" y="6340386"/>
                  <a:pt x="4544216" y="6323514"/>
                </a:cubicBezTo>
                <a:lnTo>
                  <a:pt x="4552655" y="6323514"/>
                </a:lnTo>
                <a:cubicBezTo>
                  <a:pt x="4552655" y="6326326"/>
                  <a:pt x="4552654" y="6329138"/>
                  <a:pt x="4552653" y="6331950"/>
                </a:cubicBezTo>
                <a:cubicBezTo>
                  <a:pt x="4561090" y="6331950"/>
                  <a:pt x="4561089" y="6323512"/>
                  <a:pt x="4561089" y="6323512"/>
                </a:cubicBezTo>
                <a:lnTo>
                  <a:pt x="4561090" y="6315079"/>
                </a:lnTo>
                <a:lnTo>
                  <a:pt x="4569526" y="6306641"/>
                </a:lnTo>
                <a:cubicBezTo>
                  <a:pt x="4577961" y="6298207"/>
                  <a:pt x="4577961" y="6272900"/>
                  <a:pt x="4586397" y="6281336"/>
                </a:cubicBezTo>
                <a:cubicBezTo>
                  <a:pt x="4603267" y="6272900"/>
                  <a:pt x="4577961" y="6272900"/>
                  <a:pt x="4586397" y="6264464"/>
                </a:cubicBezTo>
                <a:cubicBezTo>
                  <a:pt x="4594833" y="6256029"/>
                  <a:pt x="4594833" y="6264464"/>
                  <a:pt x="4603267" y="6264464"/>
                </a:cubicBezTo>
                <a:cubicBezTo>
                  <a:pt x="4611704" y="6247593"/>
                  <a:pt x="4628576" y="6205416"/>
                  <a:pt x="4628576" y="6205416"/>
                </a:cubicBezTo>
                <a:cubicBezTo>
                  <a:pt x="4645449" y="6171671"/>
                  <a:pt x="4687626" y="6121059"/>
                  <a:pt x="4696061" y="6104186"/>
                </a:cubicBezTo>
                <a:cubicBezTo>
                  <a:pt x="4704497" y="6095752"/>
                  <a:pt x="4696061" y="6104186"/>
                  <a:pt x="4687626" y="6104185"/>
                </a:cubicBezTo>
                <a:cubicBezTo>
                  <a:pt x="4696061" y="6104186"/>
                  <a:pt x="4704496" y="6087316"/>
                  <a:pt x="4704496" y="6087316"/>
                </a:cubicBezTo>
                <a:lnTo>
                  <a:pt x="4704497" y="6070444"/>
                </a:lnTo>
                <a:cubicBezTo>
                  <a:pt x="4712933" y="6062009"/>
                  <a:pt x="4712935" y="6078880"/>
                  <a:pt x="4712933" y="6070444"/>
                </a:cubicBezTo>
                <a:cubicBezTo>
                  <a:pt x="4729803" y="6062009"/>
                  <a:pt x="4712933" y="6045137"/>
                  <a:pt x="4729804" y="6053573"/>
                </a:cubicBezTo>
                <a:cubicBezTo>
                  <a:pt x="4736130" y="6028266"/>
                  <a:pt x="4751949" y="5983979"/>
                  <a:pt x="4770138" y="5956299"/>
                </a:cubicBezTo>
                <a:lnTo>
                  <a:pt x="4783304" y="5941648"/>
                </a:lnTo>
                <a:lnTo>
                  <a:pt x="4783581" y="5941799"/>
                </a:lnTo>
                <a:cubicBezTo>
                  <a:pt x="4786745" y="5941800"/>
                  <a:pt x="4788854" y="5939691"/>
                  <a:pt x="4788853" y="5935473"/>
                </a:cubicBezTo>
                <a:lnTo>
                  <a:pt x="4783304" y="5941648"/>
                </a:lnTo>
                <a:lnTo>
                  <a:pt x="4771983" y="5935471"/>
                </a:lnTo>
                <a:cubicBezTo>
                  <a:pt x="4814160" y="5876423"/>
                  <a:pt x="4864778" y="5783632"/>
                  <a:pt x="4873212" y="5749889"/>
                </a:cubicBezTo>
                <a:cubicBezTo>
                  <a:pt x="4881647" y="5733018"/>
                  <a:pt x="4949133" y="5640225"/>
                  <a:pt x="4949133" y="5598046"/>
                </a:cubicBezTo>
                <a:cubicBezTo>
                  <a:pt x="4957569" y="5581173"/>
                  <a:pt x="4949133" y="5598046"/>
                  <a:pt x="4957571" y="5598047"/>
                </a:cubicBezTo>
                <a:cubicBezTo>
                  <a:pt x="4957571" y="5572739"/>
                  <a:pt x="4991311" y="5522125"/>
                  <a:pt x="5008183" y="5496818"/>
                </a:cubicBezTo>
                <a:cubicBezTo>
                  <a:pt x="5008183" y="5496818"/>
                  <a:pt x="4999747" y="5513691"/>
                  <a:pt x="5008182" y="5522123"/>
                </a:cubicBezTo>
                <a:cubicBezTo>
                  <a:pt x="5025054" y="5463075"/>
                  <a:pt x="5016619" y="5479947"/>
                  <a:pt x="4999747" y="5488384"/>
                </a:cubicBezTo>
                <a:cubicBezTo>
                  <a:pt x="5033490" y="5420898"/>
                  <a:pt x="5033490" y="5412461"/>
                  <a:pt x="5067232" y="5378718"/>
                </a:cubicBezTo>
                <a:lnTo>
                  <a:pt x="5075669" y="5370283"/>
                </a:lnTo>
                <a:lnTo>
                  <a:pt x="5075669" y="5361848"/>
                </a:lnTo>
                <a:lnTo>
                  <a:pt x="5067234" y="5361848"/>
                </a:lnTo>
                <a:cubicBezTo>
                  <a:pt x="5067234" y="5361848"/>
                  <a:pt x="5067233" y="5353409"/>
                  <a:pt x="5075669" y="5344976"/>
                </a:cubicBezTo>
                <a:cubicBezTo>
                  <a:pt x="5075670" y="5347788"/>
                  <a:pt x="5075670" y="5350600"/>
                  <a:pt x="5075671" y="5353411"/>
                </a:cubicBezTo>
                <a:lnTo>
                  <a:pt x="5084105" y="5353411"/>
                </a:lnTo>
                <a:lnTo>
                  <a:pt x="5084105" y="5336541"/>
                </a:lnTo>
                <a:lnTo>
                  <a:pt x="5092541" y="5328103"/>
                </a:lnTo>
                <a:cubicBezTo>
                  <a:pt x="5100976" y="5319670"/>
                  <a:pt x="5117848" y="5277491"/>
                  <a:pt x="5092541" y="5302798"/>
                </a:cubicBezTo>
                <a:cubicBezTo>
                  <a:pt x="5100976" y="5294363"/>
                  <a:pt x="5100976" y="5294363"/>
                  <a:pt x="5100978" y="5285927"/>
                </a:cubicBezTo>
                <a:cubicBezTo>
                  <a:pt x="5100978" y="5285927"/>
                  <a:pt x="5092539" y="5285927"/>
                  <a:pt x="5092541" y="5294363"/>
                </a:cubicBezTo>
                <a:cubicBezTo>
                  <a:pt x="5092541" y="5294363"/>
                  <a:pt x="5084105" y="5294363"/>
                  <a:pt x="5084105" y="5302796"/>
                </a:cubicBezTo>
                <a:lnTo>
                  <a:pt x="5084105" y="5285927"/>
                </a:lnTo>
                <a:cubicBezTo>
                  <a:pt x="5092540" y="5277491"/>
                  <a:pt x="5100976" y="5260620"/>
                  <a:pt x="5109412" y="5235313"/>
                </a:cubicBezTo>
                <a:cubicBezTo>
                  <a:pt x="5126283" y="5201570"/>
                  <a:pt x="5143156" y="5167827"/>
                  <a:pt x="5151589" y="5142520"/>
                </a:cubicBezTo>
                <a:lnTo>
                  <a:pt x="5160025" y="5134084"/>
                </a:lnTo>
                <a:lnTo>
                  <a:pt x="5160025" y="5125649"/>
                </a:lnTo>
                <a:cubicBezTo>
                  <a:pt x="5160025" y="5108777"/>
                  <a:pt x="5168461" y="5091906"/>
                  <a:pt x="5176898" y="5083470"/>
                </a:cubicBezTo>
                <a:cubicBezTo>
                  <a:pt x="5176897" y="5075036"/>
                  <a:pt x="5185332" y="5058163"/>
                  <a:pt x="5185333" y="5049729"/>
                </a:cubicBezTo>
                <a:cubicBezTo>
                  <a:pt x="5193769" y="5032856"/>
                  <a:pt x="5210641" y="5007550"/>
                  <a:pt x="5219076" y="4990679"/>
                </a:cubicBezTo>
                <a:lnTo>
                  <a:pt x="5227514" y="4990679"/>
                </a:lnTo>
                <a:cubicBezTo>
                  <a:pt x="5227512" y="4982241"/>
                  <a:pt x="5227512" y="4982241"/>
                  <a:pt x="5227511" y="4973806"/>
                </a:cubicBezTo>
                <a:lnTo>
                  <a:pt x="5227512" y="4965372"/>
                </a:lnTo>
                <a:lnTo>
                  <a:pt x="5219077" y="4973806"/>
                </a:lnTo>
                <a:cubicBezTo>
                  <a:pt x="5227512" y="4956934"/>
                  <a:pt x="5252821" y="4931627"/>
                  <a:pt x="5244383" y="4914756"/>
                </a:cubicBezTo>
                <a:cubicBezTo>
                  <a:pt x="5252819" y="4914756"/>
                  <a:pt x="5252819" y="4914756"/>
                  <a:pt x="5252819" y="4906320"/>
                </a:cubicBezTo>
                <a:cubicBezTo>
                  <a:pt x="5261255" y="4897886"/>
                  <a:pt x="5252821" y="4897886"/>
                  <a:pt x="5252821" y="4897886"/>
                </a:cubicBezTo>
                <a:cubicBezTo>
                  <a:pt x="5269693" y="4872579"/>
                  <a:pt x="5252819" y="4847272"/>
                  <a:pt x="5269691" y="4838836"/>
                </a:cubicBezTo>
                <a:lnTo>
                  <a:pt x="5269691" y="4847272"/>
                </a:lnTo>
                <a:cubicBezTo>
                  <a:pt x="5261255" y="4864143"/>
                  <a:pt x="5261255" y="4872579"/>
                  <a:pt x="5269693" y="4872579"/>
                </a:cubicBezTo>
                <a:cubicBezTo>
                  <a:pt x="5269693" y="4872579"/>
                  <a:pt x="5278127" y="4864143"/>
                  <a:pt x="5278126" y="4855707"/>
                </a:cubicBezTo>
                <a:lnTo>
                  <a:pt x="5286562" y="4847272"/>
                </a:lnTo>
                <a:cubicBezTo>
                  <a:pt x="5303433" y="4847270"/>
                  <a:pt x="5294998" y="4872579"/>
                  <a:pt x="5278125" y="4881015"/>
                </a:cubicBezTo>
                <a:cubicBezTo>
                  <a:pt x="5294998" y="4872579"/>
                  <a:pt x="5286561" y="4914756"/>
                  <a:pt x="5294998" y="4889450"/>
                </a:cubicBezTo>
                <a:cubicBezTo>
                  <a:pt x="5278126" y="4872579"/>
                  <a:pt x="5328740" y="4864144"/>
                  <a:pt x="5320304" y="4830400"/>
                </a:cubicBezTo>
                <a:lnTo>
                  <a:pt x="5328741" y="4821963"/>
                </a:lnTo>
                <a:lnTo>
                  <a:pt x="5328741" y="4813530"/>
                </a:lnTo>
                <a:lnTo>
                  <a:pt x="5328741" y="4805093"/>
                </a:lnTo>
                <a:lnTo>
                  <a:pt x="5320305" y="4813527"/>
                </a:lnTo>
                <a:cubicBezTo>
                  <a:pt x="5320304" y="4805093"/>
                  <a:pt x="5328740" y="4788222"/>
                  <a:pt x="5320305" y="4788222"/>
                </a:cubicBezTo>
                <a:lnTo>
                  <a:pt x="5311868" y="4779784"/>
                </a:lnTo>
                <a:cubicBezTo>
                  <a:pt x="5303434" y="4796658"/>
                  <a:pt x="5303433" y="4805093"/>
                  <a:pt x="5294998" y="4821963"/>
                </a:cubicBezTo>
                <a:lnTo>
                  <a:pt x="5294998" y="4813529"/>
                </a:lnTo>
                <a:cubicBezTo>
                  <a:pt x="5294997" y="4805093"/>
                  <a:pt x="5294998" y="4796657"/>
                  <a:pt x="5286562" y="4796658"/>
                </a:cubicBezTo>
                <a:lnTo>
                  <a:pt x="5279291" y="4811201"/>
                </a:lnTo>
                <a:lnTo>
                  <a:pt x="5280235" y="4795603"/>
                </a:lnTo>
                <a:cubicBezTo>
                  <a:pt x="5284454" y="4784004"/>
                  <a:pt x="5290780" y="4771350"/>
                  <a:pt x="5294997" y="4754479"/>
                </a:cubicBezTo>
                <a:cubicBezTo>
                  <a:pt x="5261254" y="4805093"/>
                  <a:pt x="5286562" y="4746045"/>
                  <a:pt x="5269690" y="4729170"/>
                </a:cubicBezTo>
                <a:lnTo>
                  <a:pt x="5278128" y="4737607"/>
                </a:lnTo>
                <a:lnTo>
                  <a:pt x="5286561" y="4737608"/>
                </a:lnTo>
                <a:cubicBezTo>
                  <a:pt x="5286562" y="4746045"/>
                  <a:pt x="5286562" y="4746045"/>
                  <a:pt x="5294998" y="4737608"/>
                </a:cubicBezTo>
                <a:cubicBezTo>
                  <a:pt x="5294998" y="4737608"/>
                  <a:pt x="5294997" y="4729170"/>
                  <a:pt x="5294999" y="4720736"/>
                </a:cubicBezTo>
                <a:lnTo>
                  <a:pt x="5295000" y="4712301"/>
                </a:lnTo>
                <a:cubicBezTo>
                  <a:pt x="5303434" y="4703863"/>
                  <a:pt x="5311869" y="4712299"/>
                  <a:pt x="5311869" y="4695429"/>
                </a:cubicBezTo>
                <a:lnTo>
                  <a:pt x="5311869" y="4712299"/>
                </a:lnTo>
                <a:cubicBezTo>
                  <a:pt x="5311869" y="4720736"/>
                  <a:pt x="5320306" y="4720735"/>
                  <a:pt x="5320307" y="4712301"/>
                </a:cubicBezTo>
                <a:cubicBezTo>
                  <a:pt x="5328740" y="4712301"/>
                  <a:pt x="5328743" y="4703863"/>
                  <a:pt x="5328740" y="4695429"/>
                </a:cubicBezTo>
                <a:lnTo>
                  <a:pt x="5328740" y="4678557"/>
                </a:lnTo>
                <a:cubicBezTo>
                  <a:pt x="5328741" y="4661688"/>
                  <a:pt x="5320305" y="4644813"/>
                  <a:pt x="5311871" y="4661688"/>
                </a:cubicBezTo>
                <a:cubicBezTo>
                  <a:pt x="5311869" y="4653253"/>
                  <a:pt x="5311869" y="4653253"/>
                  <a:pt x="5303433" y="4653252"/>
                </a:cubicBezTo>
                <a:lnTo>
                  <a:pt x="5294998" y="4661688"/>
                </a:lnTo>
                <a:cubicBezTo>
                  <a:pt x="5294999" y="4653250"/>
                  <a:pt x="5303434" y="4636379"/>
                  <a:pt x="5303432" y="4619508"/>
                </a:cubicBezTo>
                <a:cubicBezTo>
                  <a:pt x="5303434" y="4636379"/>
                  <a:pt x="5294999" y="4653250"/>
                  <a:pt x="5303432" y="4644816"/>
                </a:cubicBezTo>
                <a:cubicBezTo>
                  <a:pt x="5320304" y="4636382"/>
                  <a:pt x="5303432" y="4619508"/>
                  <a:pt x="5320305" y="4611072"/>
                </a:cubicBezTo>
                <a:lnTo>
                  <a:pt x="5328743" y="4611070"/>
                </a:lnTo>
                <a:cubicBezTo>
                  <a:pt x="5328741" y="4608259"/>
                  <a:pt x="5328742" y="4605448"/>
                  <a:pt x="5328741" y="4602637"/>
                </a:cubicBezTo>
                <a:lnTo>
                  <a:pt x="5328741" y="4594202"/>
                </a:lnTo>
                <a:lnTo>
                  <a:pt x="5320304" y="4594202"/>
                </a:lnTo>
                <a:lnTo>
                  <a:pt x="5337175" y="4577331"/>
                </a:lnTo>
                <a:cubicBezTo>
                  <a:pt x="5328740" y="4560457"/>
                  <a:pt x="5337176" y="4543586"/>
                  <a:pt x="5337175" y="4526717"/>
                </a:cubicBezTo>
                <a:cubicBezTo>
                  <a:pt x="5337178" y="4535152"/>
                  <a:pt x="5337176" y="4543586"/>
                  <a:pt x="5337176" y="4543586"/>
                </a:cubicBezTo>
                <a:cubicBezTo>
                  <a:pt x="5345612" y="4509845"/>
                  <a:pt x="5337176" y="4518279"/>
                  <a:pt x="5354048" y="4492974"/>
                </a:cubicBezTo>
                <a:lnTo>
                  <a:pt x="5362484" y="4501408"/>
                </a:lnTo>
                <a:lnTo>
                  <a:pt x="5362484" y="4492972"/>
                </a:lnTo>
                <a:lnTo>
                  <a:pt x="5370918" y="4492974"/>
                </a:lnTo>
                <a:cubicBezTo>
                  <a:pt x="5354048" y="4543588"/>
                  <a:pt x="5370919" y="4501408"/>
                  <a:pt x="5379355" y="4501407"/>
                </a:cubicBezTo>
                <a:cubicBezTo>
                  <a:pt x="5370919" y="4526717"/>
                  <a:pt x="5362484" y="4552024"/>
                  <a:pt x="5362484" y="4577331"/>
                </a:cubicBezTo>
                <a:lnTo>
                  <a:pt x="5354048" y="4577331"/>
                </a:lnTo>
                <a:cubicBezTo>
                  <a:pt x="5345611" y="4594200"/>
                  <a:pt x="5345612" y="4602638"/>
                  <a:pt x="5345612" y="4611072"/>
                </a:cubicBezTo>
                <a:cubicBezTo>
                  <a:pt x="5354048" y="4594202"/>
                  <a:pt x="5354048" y="4585765"/>
                  <a:pt x="5362483" y="4585763"/>
                </a:cubicBezTo>
                <a:cubicBezTo>
                  <a:pt x="5354048" y="4611072"/>
                  <a:pt x="5362483" y="4611070"/>
                  <a:pt x="5354047" y="4627944"/>
                </a:cubicBezTo>
                <a:lnTo>
                  <a:pt x="5345611" y="4636382"/>
                </a:lnTo>
                <a:lnTo>
                  <a:pt x="5345612" y="4644813"/>
                </a:lnTo>
                <a:lnTo>
                  <a:pt x="5354047" y="4653250"/>
                </a:lnTo>
                <a:lnTo>
                  <a:pt x="5362483" y="4644815"/>
                </a:lnTo>
                <a:cubicBezTo>
                  <a:pt x="5370917" y="4644815"/>
                  <a:pt x="5370918" y="4636379"/>
                  <a:pt x="5370919" y="4627945"/>
                </a:cubicBezTo>
                <a:lnTo>
                  <a:pt x="5370919" y="4619508"/>
                </a:lnTo>
                <a:lnTo>
                  <a:pt x="5362483" y="4619508"/>
                </a:lnTo>
                <a:cubicBezTo>
                  <a:pt x="5362484" y="4594202"/>
                  <a:pt x="5387791" y="4535150"/>
                  <a:pt x="5387791" y="4501408"/>
                </a:cubicBezTo>
                <a:lnTo>
                  <a:pt x="5396225" y="4492972"/>
                </a:lnTo>
                <a:cubicBezTo>
                  <a:pt x="5396224" y="4490161"/>
                  <a:pt x="5396224" y="4487349"/>
                  <a:pt x="5396224" y="4484538"/>
                </a:cubicBezTo>
                <a:cubicBezTo>
                  <a:pt x="5396224" y="4481726"/>
                  <a:pt x="5396224" y="4478914"/>
                  <a:pt x="5396225" y="4476102"/>
                </a:cubicBezTo>
                <a:cubicBezTo>
                  <a:pt x="5396226" y="4459231"/>
                  <a:pt x="5404662" y="4433924"/>
                  <a:pt x="5413098" y="4425488"/>
                </a:cubicBezTo>
                <a:lnTo>
                  <a:pt x="5404662" y="4425486"/>
                </a:lnTo>
                <a:lnTo>
                  <a:pt x="5413098" y="4417053"/>
                </a:lnTo>
                <a:cubicBezTo>
                  <a:pt x="5413098" y="4417053"/>
                  <a:pt x="5421534" y="4408617"/>
                  <a:pt x="5421533" y="4400179"/>
                </a:cubicBezTo>
                <a:lnTo>
                  <a:pt x="5413097" y="4391743"/>
                </a:lnTo>
                <a:cubicBezTo>
                  <a:pt x="5415207" y="4370655"/>
                  <a:pt x="5418370" y="4352203"/>
                  <a:pt x="5421797" y="4335463"/>
                </a:cubicBezTo>
                <a:lnTo>
                  <a:pt x="5430069" y="4298454"/>
                </a:lnTo>
                <a:lnTo>
                  <a:pt x="5422231" y="4304885"/>
                </a:lnTo>
                <a:cubicBezTo>
                  <a:pt x="5417998" y="4308077"/>
                  <a:pt x="5416957" y="4315503"/>
                  <a:pt x="5412724" y="4318695"/>
                </a:cubicBezTo>
                <a:cubicBezTo>
                  <a:pt x="5412724" y="4318695"/>
                  <a:pt x="5409531" y="4314460"/>
                  <a:pt x="5410571" y="4307033"/>
                </a:cubicBezTo>
                <a:cubicBezTo>
                  <a:pt x="5410571" y="4307033"/>
                  <a:pt x="5410571" y="4307033"/>
                  <a:pt x="5411613" y="4299607"/>
                </a:cubicBezTo>
                <a:cubicBezTo>
                  <a:pt x="5409531" y="4314460"/>
                  <a:pt x="5399952" y="4301755"/>
                  <a:pt x="5410500" y="4280519"/>
                </a:cubicBezTo>
                <a:cubicBezTo>
                  <a:pt x="5410500" y="4280519"/>
                  <a:pt x="5410500" y="4280519"/>
                  <a:pt x="5417926" y="4281562"/>
                </a:cubicBezTo>
                <a:cubicBezTo>
                  <a:pt x="5422159" y="4278371"/>
                  <a:pt x="5423199" y="4270944"/>
                  <a:pt x="5423199" y="4270944"/>
                </a:cubicBezTo>
                <a:cubicBezTo>
                  <a:pt x="5430626" y="4271987"/>
                  <a:pt x="5426393" y="4275179"/>
                  <a:pt x="5425352" y="4282606"/>
                </a:cubicBezTo>
                <a:cubicBezTo>
                  <a:pt x="5425352" y="4282606"/>
                  <a:pt x="5425352" y="4282606"/>
                  <a:pt x="5424312" y="4290032"/>
                </a:cubicBezTo>
                <a:cubicBezTo>
                  <a:pt x="5428006" y="4283925"/>
                  <a:pt x="5431697" y="4276161"/>
                  <a:pt x="5435055" y="4267818"/>
                </a:cubicBezTo>
                <a:lnTo>
                  <a:pt x="5436591" y="4263308"/>
                </a:lnTo>
                <a:lnTo>
                  <a:pt x="5439195" y="4248207"/>
                </a:lnTo>
                <a:cubicBezTo>
                  <a:pt x="5440513" y="4234630"/>
                  <a:pt x="5440514" y="4220923"/>
                  <a:pt x="5438405" y="4206160"/>
                </a:cubicBezTo>
                <a:cubicBezTo>
                  <a:pt x="5446840" y="4206161"/>
                  <a:pt x="5446841" y="4197726"/>
                  <a:pt x="5446841" y="4189290"/>
                </a:cubicBezTo>
                <a:lnTo>
                  <a:pt x="5446841" y="4180852"/>
                </a:lnTo>
                <a:lnTo>
                  <a:pt x="5438404" y="4180854"/>
                </a:lnTo>
                <a:cubicBezTo>
                  <a:pt x="5455276" y="4172417"/>
                  <a:pt x="5455276" y="4147110"/>
                  <a:pt x="5455276" y="4130240"/>
                </a:cubicBezTo>
                <a:lnTo>
                  <a:pt x="5455276" y="4121804"/>
                </a:lnTo>
                <a:lnTo>
                  <a:pt x="5455276" y="4104933"/>
                </a:lnTo>
                <a:lnTo>
                  <a:pt x="5455276" y="4096497"/>
                </a:lnTo>
                <a:cubicBezTo>
                  <a:pt x="5455276" y="4096497"/>
                  <a:pt x="5463712" y="4096495"/>
                  <a:pt x="5463712" y="4088062"/>
                </a:cubicBezTo>
                <a:cubicBezTo>
                  <a:pt x="5463710" y="4085250"/>
                  <a:pt x="5463710" y="4082438"/>
                  <a:pt x="5463710" y="4079626"/>
                </a:cubicBezTo>
                <a:cubicBezTo>
                  <a:pt x="5455276" y="4062752"/>
                  <a:pt x="5480584" y="4029012"/>
                  <a:pt x="5463711" y="4029012"/>
                </a:cubicBezTo>
                <a:lnTo>
                  <a:pt x="5463712" y="4020574"/>
                </a:lnTo>
                <a:lnTo>
                  <a:pt x="5463712" y="4003705"/>
                </a:lnTo>
                <a:lnTo>
                  <a:pt x="5463712" y="3995269"/>
                </a:lnTo>
                <a:cubicBezTo>
                  <a:pt x="5480584" y="3986830"/>
                  <a:pt x="5463712" y="3953088"/>
                  <a:pt x="5463711" y="3936219"/>
                </a:cubicBezTo>
                <a:cubicBezTo>
                  <a:pt x="5463711" y="3910912"/>
                  <a:pt x="5480584" y="3927783"/>
                  <a:pt x="5480582" y="3902476"/>
                </a:cubicBezTo>
                <a:cubicBezTo>
                  <a:pt x="5480582" y="3902476"/>
                  <a:pt x="5480584" y="3894040"/>
                  <a:pt x="5489019" y="3894042"/>
                </a:cubicBezTo>
                <a:lnTo>
                  <a:pt x="5489019" y="3885606"/>
                </a:lnTo>
                <a:cubicBezTo>
                  <a:pt x="5489019" y="3877167"/>
                  <a:pt x="5489019" y="3877167"/>
                  <a:pt x="5480583" y="3885606"/>
                </a:cubicBezTo>
                <a:lnTo>
                  <a:pt x="5480584" y="3894040"/>
                </a:lnTo>
                <a:cubicBezTo>
                  <a:pt x="5472148" y="3877169"/>
                  <a:pt x="5480583" y="3860299"/>
                  <a:pt x="5472148" y="3860298"/>
                </a:cubicBezTo>
                <a:cubicBezTo>
                  <a:pt x="5480582" y="3834992"/>
                  <a:pt x="5480583" y="3860299"/>
                  <a:pt x="5489019" y="3860299"/>
                </a:cubicBezTo>
                <a:lnTo>
                  <a:pt x="5496941" y="3868220"/>
                </a:lnTo>
                <a:lnTo>
                  <a:pt x="5493896" y="3915262"/>
                </a:lnTo>
                <a:cubicBezTo>
                  <a:pt x="5492709" y="3963109"/>
                  <a:pt x="5497455" y="3993159"/>
                  <a:pt x="5497452" y="4037447"/>
                </a:cubicBezTo>
                <a:cubicBezTo>
                  <a:pt x="5497452" y="4037447"/>
                  <a:pt x="5489019" y="4037445"/>
                  <a:pt x="5489016" y="4045883"/>
                </a:cubicBezTo>
                <a:cubicBezTo>
                  <a:pt x="5489018" y="4048695"/>
                  <a:pt x="5489018" y="4051507"/>
                  <a:pt x="5489019" y="4054319"/>
                </a:cubicBezTo>
                <a:lnTo>
                  <a:pt x="5489386" y="4063858"/>
                </a:lnTo>
                <a:lnTo>
                  <a:pt x="5490041" y="4061970"/>
                </a:lnTo>
                <a:cubicBezTo>
                  <a:pt x="5495580" y="4051566"/>
                  <a:pt x="5500564" y="4056526"/>
                  <a:pt x="5508475" y="4040599"/>
                </a:cubicBezTo>
                <a:cubicBezTo>
                  <a:pt x="5516870" y="4007701"/>
                  <a:pt x="5505210" y="4009850"/>
                  <a:pt x="5508331" y="3987570"/>
                </a:cubicBezTo>
                <a:cubicBezTo>
                  <a:pt x="5528386" y="3952524"/>
                  <a:pt x="5532548" y="3922818"/>
                  <a:pt x="5535669" y="3900538"/>
                </a:cubicBezTo>
                <a:cubicBezTo>
                  <a:pt x="5538790" y="3878259"/>
                  <a:pt x="5538719" y="3851745"/>
                  <a:pt x="5551347" y="3815654"/>
                </a:cubicBezTo>
                <a:cubicBezTo>
                  <a:pt x="5559813" y="3809271"/>
                  <a:pt x="5565086" y="3798653"/>
                  <a:pt x="5567239" y="3810315"/>
                </a:cubicBezTo>
                <a:cubicBezTo>
                  <a:pt x="5591384" y="3719048"/>
                  <a:pt x="5589087" y="3654357"/>
                  <a:pt x="5597339" y="3568431"/>
                </a:cubicBezTo>
                <a:cubicBezTo>
                  <a:pt x="5593106" y="3571622"/>
                  <a:pt x="5586792" y="3589667"/>
                  <a:pt x="5580406" y="3581198"/>
                </a:cubicBezTo>
                <a:cubicBezTo>
                  <a:pt x="5579150" y="3509080"/>
                  <a:pt x="5610936" y="3498401"/>
                  <a:pt x="5623492" y="3435797"/>
                </a:cubicBezTo>
                <a:cubicBezTo>
                  <a:pt x="5634111" y="3441075"/>
                  <a:pt x="5622523" y="3469738"/>
                  <a:pt x="5627870" y="3485634"/>
                </a:cubicBezTo>
                <a:cubicBezTo>
                  <a:pt x="5624676" y="3481400"/>
                  <a:pt x="5624676" y="3481400"/>
                  <a:pt x="5628909" y="3478208"/>
                </a:cubicBezTo>
                <a:cubicBezTo>
                  <a:pt x="5629950" y="3470782"/>
                  <a:pt x="5634183" y="3467589"/>
                  <a:pt x="5633142" y="3475016"/>
                </a:cubicBezTo>
                <a:cubicBezTo>
                  <a:pt x="5633142" y="3475016"/>
                  <a:pt x="5635295" y="3486677"/>
                  <a:pt x="5631062" y="3489870"/>
                </a:cubicBezTo>
                <a:cubicBezTo>
                  <a:pt x="5631062" y="3489870"/>
                  <a:pt x="5634255" y="3494104"/>
                  <a:pt x="5634255" y="3494104"/>
                </a:cubicBezTo>
                <a:cubicBezTo>
                  <a:pt x="5634255" y="3494104"/>
                  <a:pt x="5634255" y="3494104"/>
                  <a:pt x="5630021" y="3497296"/>
                </a:cubicBezTo>
                <a:cubicBezTo>
                  <a:pt x="5633357" y="3554560"/>
                  <a:pt x="5629268" y="3610781"/>
                  <a:pt x="5608173" y="3653253"/>
                </a:cubicBezTo>
                <a:cubicBezTo>
                  <a:pt x="5622056" y="3689281"/>
                  <a:pt x="5595760" y="3768886"/>
                  <a:pt x="5592710" y="3817680"/>
                </a:cubicBezTo>
                <a:cubicBezTo>
                  <a:pt x="5586396" y="3835725"/>
                  <a:pt x="5583204" y="3831490"/>
                  <a:pt x="5581051" y="3819828"/>
                </a:cubicBezTo>
                <a:cubicBezTo>
                  <a:pt x="5581123" y="3846343"/>
                  <a:pt x="5569535" y="3875005"/>
                  <a:pt x="5575920" y="3883475"/>
                </a:cubicBezTo>
                <a:cubicBezTo>
                  <a:pt x="5571203" y="3903637"/>
                  <a:pt x="5567006" y="3920086"/>
                  <a:pt x="5563598" y="3934280"/>
                </a:cubicBezTo>
                <a:lnTo>
                  <a:pt x="5562972" y="3937349"/>
                </a:lnTo>
                <a:lnTo>
                  <a:pt x="5571794" y="3923038"/>
                </a:lnTo>
                <a:cubicBezTo>
                  <a:pt x="5593939" y="3878751"/>
                  <a:pt x="5611337" y="3820229"/>
                  <a:pt x="5623989" y="3775941"/>
                </a:cubicBezTo>
                <a:lnTo>
                  <a:pt x="5632426" y="3767506"/>
                </a:lnTo>
                <a:cubicBezTo>
                  <a:pt x="5632426" y="3767506"/>
                  <a:pt x="5640861" y="3767506"/>
                  <a:pt x="5640861" y="3759071"/>
                </a:cubicBezTo>
                <a:lnTo>
                  <a:pt x="5649298" y="3767505"/>
                </a:lnTo>
                <a:lnTo>
                  <a:pt x="5649298" y="3742197"/>
                </a:lnTo>
                <a:cubicBezTo>
                  <a:pt x="5666171" y="3691585"/>
                  <a:pt x="5674605" y="3624099"/>
                  <a:pt x="5683041" y="3581921"/>
                </a:cubicBezTo>
                <a:cubicBezTo>
                  <a:pt x="5691475" y="3573485"/>
                  <a:pt x="5691476" y="3590358"/>
                  <a:pt x="5691475" y="3598792"/>
                </a:cubicBezTo>
                <a:cubicBezTo>
                  <a:pt x="5698857" y="3576649"/>
                  <a:pt x="5712697" y="3496378"/>
                  <a:pt x="5732996" y="3493610"/>
                </a:cubicBezTo>
                <a:lnTo>
                  <a:pt x="5733449" y="3493806"/>
                </a:lnTo>
                <a:lnTo>
                  <a:pt x="5734014" y="3473633"/>
                </a:lnTo>
                <a:cubicBezTo>
                  <a:pt x="5733582" y="3467260"/>
                  <a:pt x="5732457" y="3462613"/>
                  <a:pt x="5730509" y="3460815"/>
                </a:cubicBezTo>
                <a:cubicBezTo>
                  <a:pt x="5735891" y="3408066"/>
                  <a:pt x="5752664" y="3358615"/>
                  <a:pt x="5743964" y="3328941"/>
                </a:cubicBezTo>
                <a:cubicBezTo>
                  <a:pt x="5746354" y="3295074"/>
                  <a:pt x="5754450" y="3309761"/>
                  <a:pt x="5761038" y="3286983"/>
                </a:cubicBezTo>
                <a:cubicBezTo>
                  <a:pt x="5763428" y="3253117"/>
                  <a:pt x="5752340" y="3257310"/>
                  <a:pt x="5751435" y="3234831"/>
                </a:cubicBezTo>
                <a:cubicBezTo>
                  <a:pt x="5764914" y="3196770"/>
                  <a:pt x="5763707" y="3166797"/>
                  <a:pt x="5762802" y="3144319"/>
                </a:cubicBezTo>
                <a:cubicBezTo>
                  <a:pt x="5761898" y="3121840"/>
                  <a:pt x="5757096" y="3095764"/>
                  <a:pt x="5763082" y="3058000"/>
                </a:cubicBezTo>
                <a:cubicBezTo>
                  <a:pt x="5770274" y="3050209"/>
                  <a:pt x="5773568" y="3038820"/>
                  <a:pt x="5777766" y="3049910"/>
                </a:cubicBezTo>
                <a:cubicBezTo>
                  <a:pt x="5785236" y="2955800"/>
                  <a:pt x="5771435" y="2892557"/>
                  <a:pt x="5764220" y="2806537"/>
                </a:cubicBezTo>
                <a:lnTo>
                  <a:pt x="5759877" y="2815776"/>
                </a:lnTo>
                <a:lnTo>
                  <a:pt x="5758962" y="2839583"/>
                </a:lnTo>
                <a:cubicBezTo>
                  <a:pt x="5750526" y="2839583"/>
                  <a:pt x="5750526" y="2831148"/>
                  <a:pt x="5750526" y="2831148"/>
                </a:cubicBezTo>
                <a:lnTo>
                  <a:pt x="5750526" y="2822713"/>
                </a:lnTo>
                <a:lnTo>
                  <a:pt x="5750526" y="2822277"/>
                </a:lnTo>
                <a:lnTo>
                  <a:pt x="5749837" y="2822120"/>
                </a:lnTo>
                <a:lnTo>
                  <a:pt x="5747894" y="2797782"/>
                </a:lnTo>
                <a:lnTo>
                  <a:pt x="5743144" y="2798460"/>
                </a:lnTo>
                <a:cubicBezTo>
                  <a:pt x="5742089" y="2799515"/>
                  <a:pt x="5742090" y="2801624"/>
                  <a:pt x="5742091" y="2805842"/>
                </a:cubicBezTo>
                <a:lnTo>
                  <a:pt x="5742091" y="2814279"/>
                </a:lnTo>
                <a:lnTo>
                  <a:pt x="5742090" y="2822713"/>
                </a:lnTo>
                <a:cubicBezTo>
                  <a:pt x="5725221" y="2772097"/>
                  <a:pt x="5725221" y="2839583"/>
                  <a:pt x="5733655" y="2848019"/>
                </a:cubicBezTo>
                <a:lnTo>
                  <a:pt x="5742090" y="2856452"/>
                </a:lnTo>
                <a:lnTo>
                  <a:pt x="5742091" y="2848019"/>
                </a:lnTo>
                <a:lnTo>
                  <a:pt x="5750526" y="2839583"/>
                </a:lnTo>
                <a:lnTo>
                  <a:pt x="5750526" y="2864888"/>
                </a:lnTo>
                <a:lnTo>
                  <a:pt x="5750525" y="2873326"/>
                </a:lnTo>
                <a:cubicBezTo>
                  <a:pt x="5750526" y="2932374"/>
                  <a:pt x="5733655" y="2974554"/>
                  <a:pt x="5708345" y="2940812"/>
                </a:cubicBezTo>
                <a:cubicBezTo>
                  <a:pt x="5708348" y="2898633"/>
                  <a:pt x="5699912" y="2898632"/>
                  <a:pt x="5699912" y="2839583"/>
                </a:cubicBezTo>
                <a:cubicBezTo>
                  <a:pt x="5695694" y="2837474"/>
                  <a:pt x="5692531" y="2838002"/>
                  <a:pt x="5689894" y="2840110"/>
                </a:cubicBezTo>
                <a:lnTo>
                  <a:pt x="5683185" y="2849917"/>
                </a:lnTo>
                <a:lnTo>
                  <a:pt x="5682885" y="2853046"/>
                </a:lnTo>
                <a:cubicBezTo>
                  <a:pt x="5682333" y="2855285"/>
                  <a:pt x="5681574" y="2856372"/>
                  <a:pt x="5680651" y="2856536"/>
                </a:cubicBezTo>
                <a:lnTo>
                  <a:pt x="5680060" y="2855859"/>
                </a:lnTo>
                <a:lnTo>
                  <a:pt x="5676293" y="2863103"/>
                </a:lnTo>
                <a:lnTo>
                  <a:pt x="5680760" y="2886509"/>
                </a:lnTo>
                <a:cubicBezTo>
                  <a:pt x="5682357" y="2898126"/>
                  <a:pt x="5684002" y="2907354"/>
                  <a:pt x="5688352" y="2910389"/>
                </a:cubicBezTo>
                <a:cubicBezTo>
                  <a:pt x="5691903" y="2951650"/>
                  <a:pt x="5692821" y="2978146"/>
                  <a:pt x="5696772" y="3000293"/>
                </a:cubicBezTo>
                <a:cubicBezTo>
                  <a:pt x="5697689" y="3026790"/>
                  <a:pt x="5697290" y="3045902"/>
                  <a:pt x="5692141" y="3081094"/>
                </a:cubicBezTo>
                <a:cubicBezTo>
                  <a:pt x="5684759" y="3082408"/>
                  <a:pt x="5686474" y="3070677"/>
                  <a:pt x="5679091" y="3071991"/>
                </a:cubicBezTo>
                <a:cubicBezTo>
                  <a:pt x="5680926" y="3124983"/>
                  <a:pt x="5687511" y="3161895"/>
                  <a:pt x="5688029" y="3207504"/>
                </a:cubicBezTo>
                <a:cubicBezTo>
                  <a:pt x="5695930" y="3251800"/>
                  <a:pt x="5696448" y="3297408"/>
                  <a:pt x="5692217" y="3359096"/>
                </a:cubicBezTo>
                <a:cubicBezTo>
                  <a:pt x="5689982" y="3325218"/>
                  <a:pt x="5682200" y="3345644"/>
                  <a:pt x="5673101" y="3358689"/>
                </a:cubicBezTo>
                <a:cubicBezTo>
                  <a:pt x="5670067" y="3363038"/>
                  <a:pt x="5671384" y="3370421"/>
                  <a:pt x="5668351" y="3374768"/>
                </a:cubicBezTo>
                <a:cubicBezTo>
                  <a:pt x="5668351" y="3374768"/>
                  <a:pt x="5664001" y="3371734"/>
                  <a:pt x="5662684" y="3364351"/>
                </a:cubicBezTo>
                <a:cubicBezTo>
                  <a:pt x="5662684" y="3364351"/>
                  <a:pt x="5662684" y="3364351"/>
                  <a:pt x="5661368" y="3356969"/>
                </a:cubicBezTo>
                <a:cubicBezTo>
                  <a:pt x="5664001" y="3371734"/>
                  <a:pt x="5650952" y="3362631"/>
                  <a:pt x="5654384" y="3339170"/>
                </a:cubicBezTo>
                <a:cubicBezTo>
                  <a:pt x="5654384" y="3339170"/>
                  <a:pt x="5654384" y="3339170"/>
                  <a:pt x="5661768" y="3337856"/>
                </a:cubicBezTo>
                <a:cubicBezTo>
                  <a:pt x="5664800" y="3333508"/>
                  <a:pt x="5663483" y="3326125"/>
                  <a:pt x="5663483" y="3326125"/>
                </a:cubicBezTo>
                <a:cubicBezTo>
                  <a:pt x="5670866" y="3324812"/>
                  <a:pt x="5667833" y="3329160"/>
                  <a:pt x="5669150" y="3336542"/>
                </a:cubicBezTo>
                <a:cubicBezTo>
                  <a:pt x="5669150" y="3336542"/>
                  <a:pt x="5669150" y="3336542"/>
                  <a:pt x="5670467" y="3343924"/>
                </a:cubicBezTo>
                <a:cubicBezTo>
                  <a:pt x="5676933" y="3316115"/>
                  <a:pt x="5675097" y="3263123"/>
                  <a:pt x="5666398" y="3257055"/>
                </a:cubicBezTo>
                <a:cubicBezTo>
                  <a:pt x="5664562" y="3204063"/>
                  <a:pt x="5674461" y="3152792"/>
                  <a:pt x="5661810" y="3124576"/>
                </a:cubicBezTo>
                <a:cubicBezTo>
                  <a:pt x="5659576" y="3090699"/>
                  <a:pt x="5669592" y="3104149"/>
                  <a:pt x="5673025" y="3080687"/>
                </a:cubicBezTo>
                <a:cubicBezTo>
                  <a:pt x="5670791" y="3046809"/>
                  <a:pt x="5660375" y="3052471"/>
                  <a:pt x="5656425" y="3030323"/>
                </a:cubicBezTo>
                <a:cubicBezTo>
                  <a:pt x="5664606" y="2990784"/>
                  <a:pt x="5659339" y="2961253"/>
                  <a:pt x="5655388" y="2939106"/>
                </a:cubicBezTo>
                <a:cubicBezTo>
                  <a:pt x="5651437" y="2916958"/>
                  <a:pt x="5643136" y="2891777"/>
                  <a:pt x="5643936" y="2853549"/>
                </a:cubicBezTo>
                <a:cubicBezTo>
                  <a:pt x="5650002" y="2844854"/>
                  <a:pt x="5651718" y="2833123"/>
                  <a:pt x="5657385" y="2843539"/>
                </a:cubicBezTo>
                <a:lnTo>
                  <a:pt x="5657146" y="2841276"/>
                </a:lnTo>
                <a:lnTo>
                  <a:pt x="5648243" y="2809663"/>
                </a:lnTo>
                <a:cubicBezTo>
                  <a:pt x="5630844" y="2742046"/>
                  <a:pt x="5613444" y="2670868"/>
                  <a:pt x="5581811" y="2670869"/>
                </a:cubicBezTo>
                <a:lnTo>
                  <a:pt x="5581812" y="2662431"/>
                </a:lnTo>
                <a:lnTo>
                  <a:pt x="5581812" y="2645563"/>
                </a:lnTo>
                <a:cubicBezTo>
                  <a:pt x="5573376" y="2637125"/>
                  <a:pt x="5573377" y="2628693"/>
                  <a:pt x="5573376" y="2637125"/>
                </a:cubicBezTo>
                <a:cubicBezTo>
                  <a:pt x="5564941" y="2620256"/>
                  <a:pt x="5564941" y="2594949"/>
                  <a:pt x="5548068" y="2544335"/>
                </a:cubicBezTo>
                <a:cubicBezTo>
                  <a:pt x="5539634" y="2527464"/>
                  <a:pt x="5539633" y="2519026"/>
                  <a:pt x="5539634" y="2510592"/>
                </a:cubicBezTo>
                <a:lnTo>
                  <a:pt x="5531197" y="2502157"/>
                </a:lnTo>
                <a:lnTo>
                  <a:pt x="5531198" y="2493721"/>
                </a:lnTo>
                <a:cubicBezTo>
                  <a:pt x="5531197" y="2485283"/>
                  <a:pt x="5522761" y="2493721"/>
                  <a:pt x="5522761" y="2493721"/>
                </a:cubicBezTo>
                <a:lnTo>
                  <a:pt x="5522762" y="2485285"/>
                </a:lnTo>
                <a:cubicBezTo>
                  <a:pt x="5514328" y="2485285"/>
                  <a:pt x="5514327" y="2451540"/>
                  <a:pt x="5505889" y="2451543"/>
                </a:cubicBezTo>
                <a:cubicBezTo>
                  <a:pt x="5514328" y="2493720"/>
                  <a:pt x="5505891" y="2459978"/>
                  <a:pt x="5497455" y="2476850"/>
                </a:cubicBezTo>
                <a:cubicBezTo>
                  <a:pt x="5489018" y="2426235"/>
                  <a:pt x="5489019" y="2493720"/>
                  <a:pt x="5480584" y="2459978"/>
                </a:cubicBezTo>
                <a:cubicBezTo>
                  <a:pt x="5472147" y="2409365"/>
                  <a:pt x="5463710" y="2409365"/>
                  <a:pt x="5472147" y="2384058"/>
                </a:cubicBezTo>
                <a:cubicBezTo>
                  <a:pt x="5446841" y="2384058"/>
                  <a:pt x="5429967" y="2265958"/>
                  <a:pt x="5404661" y="2181601"/>
                </a:cubicBezTo>
                <a:cubicBezTo>
                  <a:pt x="5404661" y="2173166"/>
                  <a:pt x="5396224" y="2156292"/>
                  <a:pt x="5387791" y="2130985"/>
                </a:cubicBezTo>
                <a:cubicBezTo>
                  <a:pt x="5362483" y="2055067"/>
                  <a:pt x="5345614" y="2004453"/>
                  <a:pt x="5328740" y="1962273"/>
                </a:cubicBezTo>
                <a:cubicBezTo>
                  <a:pt x="5320306" y="1945401"/>
                  <a:pt x="5328741" y="1953837"/>
                  <a:pt x="5328741" y="1936967"/>
                </a:cubicBezTo>
                <a:cubicBezTo>
                  <a:pt x="5320305" y="1936965"/>
                  <a:pt x="5311870" y="1928530"/>
                  <a:pt x="5311869" y="1920096"/>
                </a:cubicBezTo>
                <a:lnTo>
                  <a:pt x="5320307" y="1911660"/>
                </a:lnTo>
                <a:cubicBezTo>
                  <a:pt x="5294997" y="1869480"/>
                  <a:pt x="5303433" y="1861047"/>
                  <a:pt x="5269693" y="1793560"/>
                </a:cubicBezTo>
                <a:lnTo>
                  <a:pt x="5286562" y="1793561"/>
                </a:lnTo>
                <a:cubicBezTo>
                  <a:pt x="5269690" y="1751383"/>
                  <a:pt x="5261255" y="1734510"/>
                  <a:pt x="5261255" y="1768254"/>
                </a:cubicBezTo>
                <a:cubicBezTo>
                  <a:pt x="5244383" y="1742947"/>
                  <a:pt x="5261255" y="1734510"/>
                  <a:pt x="5235948" y="1709201"/>
                </a:cubicBezTo>
                <a:cubicBezTo>
                  <a:pt x="5244383" y="1717640"/>
                  <a:pt x="5244382" y="1709203"/>
                  <a:pt x="5235947" y="1700769"/>
                </a:cubicBezTo>
                <a:lnTo>
                  <a:pt x="5244383" y="1700769"/>
                </a:lnTo>
                <a:cubicBezTo>
                  <a:pt x="5252818" y="1709203"/>
                  <a:pt x="5252819" y="1700767"/>
                  <a:pt x="5252819" y="1700767"/>
                </a:cubicBezTo>
                <a:lnTo>
                  <a:pt x="5252819" y="1692332"/>
                </a:lnTo>
                <a:cubicBezTo>
                  <a:pt x="5269693" y="1726076"/>
                  <a:pt x="5261254" y="1675460"/>
                  <a:pt x="5244383" y="1650153"/>
                </a:cubicBezTo>
                <a:lnTo>
                  <a:pt x="5252818" y="1650152"/>
                </a:lnTo>
                <a:lnTo>
                  <a:pt x="5252819" y="1641718"/>
                </a:lnTo>
                <a:lnTo>
                  <a:pt x="5244385" y="1633283"/>
                </a:lnTo>
                <a:cubicBezTo>
                  <a:pt x="5227512" y="1591105"/>
                  <a:pt x="5202205" y="1532055"/>
                  <a:pt x="5176900" y="1473003"/>
                </a:cubicBezTo>
                <a:cubicBezTo>
                  <a:pt x="5143155" y="1413955"/>
                  <a:pt x="5109412" y="1354905"/>
                  <a:pt x="5084104" y="1312727"/>
                </a:cubicBezTo>
                <a:cubicBezTo>
                  <a:pt x="5079886" y="1295857"/>
                  <a:pt x="5069343" y="1274766"/>
                  <a:pt x="5055633" y="1250514"/>
                </a:cubicBezTo>
                <a:lnTo>
                  <a:pt x="5041658" y="1226599"/>
                </a:lnTo>
                <a:lnTo>
                  <a:pt x="5093541" y="1340967"/>
                </a:lnTo>
                <a:cubicBezTo>
                  <a:pt x="5235732" y="1681085"/>
                  <a:pt x="5337210" y="2038049"/>
                  <a:pt x="5398999" y="2412246"/>
                </a:cubicBezTo>
                <a:cubicBezTo>
                  <a:pt x="5422890" y="2554151"/>
                  <a:pt x="5460842" y="2689651"/>
                  <a:pt x="5458394" y="2833367"/>
                </a:cubicBezTo>
                <a:cubicBezTo>
                  <a:pt x="5457892" y="2847175"/>
                  <a:pt x="5464297" y="2861234"/>
                  <a:pt x="5448705" y="2871734"/>
                </a:cubicBezTo>
                <a:cubicBezTo>
                  <a:pt x="5433365" y="2875326"/>
                  <a:pt x="5431053" y="2862798"/>
                  <a:pt x="5431304" y="2855892"/>
                </a:cubicBezTo>
                <a:cubicBezTo>
                  <a:pt x="5385690" y="2397937"/>
                  <a:pt x="5249309" y="1964347"/>
                  <a:pt x="5100400" y="1533070"/>
                </a:cubicBezTo>
                <a:cubicBezTo>
                  <a:pt x="5024275" y="1306308"/>
                  <a:pt x="4903157" y="1100041"/>
                  <a:pt x="4793286" y="888652"/>
                </a:cubicBezTo>
                <a:cubicBezTo>
                  <a:pt x="4778948" y="864625"/>
                  <a:pt x="4766140" y="836507"/>
                  <a:pt x="4754611" y="811200"/>
                </a:cubicBezTo>
                <a:cubicBezTo>
                  <a:pt x="4747700" y="801616"/>
                  <a:pt x="4747255" y="785266"/>
                  <a:pt x="4736788" y="782554"/>
                </a:cubicBezTo>
                <a:cubicBezTo>
                  <a:pt x="4733299" y="781651"/>
                  <a:pt x="4728696" y="782261"/>
                  <a:pt x="4722369" y="785144"/>
                </a:cubicBezTo>
                <a:cubicBezTo>
                  <a:pt x="4697061" y="796672"/>
                  <a:pt x="4707559" y="812263"/>
                  <a:pt x="4716525" y="831944"/>
                </a:cubicBezTo>
                <a:cubicBezTo>
                  <a:pt x="4773879" y="928050"/>
                  <a:pt x="4829707" y="1028246"/>
                  <a:pt x="4878628" y="1128191"/>
                </a:cubicBezTo>
                <a:cubicBezTo>
                  <a:pt x="4928929" y="1233026"/>
                  <a:pt x="4975663" y="1338424"/>
                  <a:pt x="5018643" y="1444415"/>
                </a:cubicBezTo>
                <a:lnTo>
                  <a:pt x="5107372" y="1685936"/>
                </a:lnTo>
                <a:lnTo>
                  <a:pt x="5109411" y="1683895"/>
                </a:lnTo>
                <a:cubicBezTo>
                  <a:pt x="5126283" y="1717639"/>
                  <a:pt x="5134721" y="1751382"/>
                  <a:pt x="5151590" y="1785122"/>
                </a:cubicBezTo>
                <a:lnTo>
                  <a:pt x="5143154" y="1785122"/>
                </a:lnTo>
                <a:cubicBezTo>
                  <a:pt x="5143154" y="1776689"/>
                  <a:pt x="5134719" y="1759817"/>
                  <a:pt x="5134721" y="1751382"/>
                </a:cubicBezTo>
                <a:lnTo>
                  <a:pt x="5122261" y="1726462"/>
                </a:lnTo>
                <a:lnTo>
                  <a:pt x="5136116" y="1764180"/>
                </a:lnTo>
                <a:lnTo>
                  <a:pt x="5157687" y="1838582"/>
                </a:lnTo>
                <a:lnTo>
                  <a:pt x="5167407" y="1843119"/>
                </a:lnTo>
                <a:cubicBezTo>
                  <a:pt x="5170572" y="1844173"/>
                  <a:pt x="5172680" y="1844174"/>
                  <a:pt x="5176898" y="1844173"/>
                </a:cubicBezTo>
                <a:cubicBezTo>
                  <a:pt x="5176900" y="1852608"/>
                  <a:pt x="5176898" y="1861046"/>
                  <a:pt x="5176898" y="1861046"/>
                </a:cubicBezTo>
                <a:cubicBezTo>
                  <a:pt x="5168464" y="1861046"/>
                  <a:pt x="5168461" y="1852610"/>
                  <a:pt x="5168464" y="1861046"/>
                </a:cubicBezTo>
                <a:lnTo>
                  <a:pt x="5168463" y="1869480"/>
                </a:lnTo>
                <a:cubicBezTo>
                  <a:pt x="5168463" y="1871571"/>
                  <a:pt x="5168462" y="1873663"/>
                  <a:pt x="5168462" y="1875756"/>
                </a:cubicBezTo>
                <a:lnTo>
                  <a:pt x="5229895" y="2087656"/>
                </a:lnTo>
                <a:lnTo>
                  <a:pt x="5242098" y="2145617"/>
                </a:lnTo>
                <a:lnTo>
                  <a:pt x="5261255" y="2173166"/>
                </a:lnTo>
                <a:cubicBezTo>
                  <a:pt x="5252821" y="2198470"/>
                  <a:pt x="5261254" y="2206906"/>
                  <a:pt x="5278125" y="2215342"/>
                </a:cubicBezTo>
                <a:cubicBezTo>
                  <a:pt x="5278126" y="2232217"/>
                  <a:pt x="5278128" y="2249087"/>
                  <a:pt x="5286562" y="2265959"/>
                </a:cubicBezTo>
                <a:cubicBezTo>
                  <a:pt x="5294998" y="2282828"/>
                  <a:pt x="5294997" y="2308137"/>
                  <a:pt x="5303433" y="2325006"/>
                </a:cubicBezTo>
                <a:cubicBezTo>
                  <a:pt x="5311869" y="2350315"/>
                  <a:pt x="5311869" y="2384057"/>
                  <a:pt x="5320305" y="2409365"/>
                </a:cubicBezTo>
                <a:cubicBezTo>
                  <a:pt x="5320305" y="2426235"/>
                  <a:pt x="5328740" y="2451540"/>
                  <a:pt x="5337176" y="2459978"/>
                </a:cubicBezTo>
                <a:lnTo>
                  <a:pt x="5337176" y="2468415"/>
                </a:lnTo>
                <a:cubicBezTo>
                  <a:pt x="5345612" y="2493721"/>
                  <a:pt x="5345611" y="2510592"/>
                  <a:pt x="5354048" y="2535897"/>
                </a:cubicBezTo>
                <a:cubicBezTo>
                  <a:pt x="5354047" y="2552771"/>
                  <a:pt x="5362484" y="2569640"/>
                  <a:pt x="5370919" y="2594947"/>
                </a:cubicBezTo>
                <a:cubicBezTo>
                  <a:pt x="5362484" y="2620254"/>
                  <a:pt x="5370919" y="2620254"/>
                  <a:pt x="5379353" y="2620256"/>
                </a:cubicBezTo>
                <a:cubicBezTo>
                  <a:pt x="5379354" y="2623070"/>
                  <a:pt x="5379353" y="2625880"/>
                  <a:pt x="5379355" y="2628692"/>
                </a:cubicBezTo>
                <a:cubicBezTo>
                  <a:pt x="5379355" y="2637128"/>
                  <a:pt x="5370919" y="2645563"/>
                  <a:pt x="5370919" y="2653998"/>
                </a:cubicBezTo>
                <a:lnTo>
                  <a:pt x="5370919" y="2662431"/>
                </a:lnTo>
                <a:cubicBezTo>
                  <a:pt x="5370919" y="2670868"/>
                  <a:pt x="5370919" y="2670868"/>
                  <a:pt x="5379355" y="2679304"/>
                </a:cubicBezTo>
                <a:lnTo>
                  <a:pt x="5387791" y="2679306"/>
                </a:lnTo>
                <a:lnTo>
                  <a:pt x="5387790" y="2721484"/>
                </a:lnTo>
                <a:lnTo>
                  <a:pt x="5396226" y="2729919"/>
                </a:lnTo>
                <a:lnTo>
                  <a:pt x="5396226" y="2721484"/>
                </a:lnTo>
                <a:lnTo>
                  <a:pt x="5387791" y="2679306"/>
                </a:lnTo>
                <a:lnTo>
                  <a:pt x="5396226" y="2679306"/>
                </a:lnTo>
                <a:lnTo>
                  <a:pt x="5396225" y="2696176"/>
                </a:lnTo>
                <a:lnTo>
                  <a:pt x="5396226" y="2704613"/>
                </a:lnTo>
                <a:cubicBezTo>
                  <a:pt x="5396226" y="2713048"/>
                  <a:pt x="5404662" y="2721481"/>
                  <a:pt x="5404662" y="2729919"/>
                </a:cubicBezTo>
                <a:lnTo>
                  <a:pt x="5404661" y="2763661"/>
                </a:lnTo>
                <a:lnTo>
                  <a:pt x="5396224" y="2755225"/>
                </a:lnTo>
                <a:cubicBezTo>
                  <a:pt x="5396224" y="2755225"/>
                  <a:pt x="5396226" y="2763663"/>
                  <a:pt x="5396225" y="2772097"/>
                </a:cubicBezTo>
                <a:cubicBezTo>
                  <a:pt x="5396225" y="2772097"/>
                  <a:pt x="5396224" y="2780533"/>
                  <a:pt x="5396225" y="2788969"/>
                </a:cubicBezTo>
                <a:cubicBezTo>
                  <a:pt x="5404662" y="2797406"/>
                  <a:pt x="5404661" y="2805841"/>
                  <a:pt x="5404662" y="2814279"/>
                </a:cubicBezTo>
                <a:lnTo>
                  <a:pt x="5404661" y="2831146"/>
                </a:lnTo>
                <a:lnTo>
                  <a:pt x="5413098" y="2839583"/>
                </a:lnTo>
                <a:cubicBezTo>
                  <a:pt x="5413097" y="2848019"/>
                  <a:pt x="5421533" y="2856455"/>
                  <a:pt x="5421533" y="2864890"/>
                </a:cubicBezTo>
                <a:lnTo>
                  <a:pt x="5421534" y="2881764"/>
                </a:lnTo>
                <a:cubicBezTo>
                  <a:pt x="5413098" y="2881764"/>
                  <a:pt x="5413098" y="2881764"/>
                  <a:pt x="5413098" y="2890197"/>
                </a:cubicBezTo>
                <a:lnTo>
                  <a:pt x="5421534" y="2898631"/>
                </a:lnTo>
                <a:cubicBezTo>
                  <a:pt x="5421534" y="2898631"/>
                  <a:pt x="5421533" y="2907070"/>
                  <a:pt x="5413098" y="2915506"/>
                </a:cubicBezTo>
                <a:lnTo>
                  <a:pt x="5421534" y="2932377"/>
                </a:lnTo>
                <a:lnTo>
                  <a:pt x="5429969" y="2923940"/>
                </a:lnTo>
                <a:lnTo>
                  <a:pt x="5429969" y="2949247"/>
                </a:lnTo>
                <a:cubicBezTo>
                  <a:pt x="5429968" y="2952060"/>
                  <a:pt x="5429968" y="2954872"/>
                  <a:pt x="5429967" y="2957684"/>
                </a:cubicBezTo>
                <a:cubicBezTo>
                  <a:pt x="5438405" y="2974555"/>
                  <a:pt x="5438405" y="2982988"/>
                  <a:pt x="5438405" y="2991425"/>
                </a:cubicBezTo>
                <a:lnTo>
                  <a:pt x="5438405" y="3025167"/>
                </a:lnTo>
                <a:lnTo>
                  <a:pt x="5438405" y="3050476"/>
                </a:lnTo>
                <a:lnTo>
                  <a:pt x="5438405" y="3101088"/>
                </a:lnTo>
                <a:cubicBezTo>
                  <a:pt x="5438403" y="3109525"/>
                  <a:pt x="5429969" y="3117961"/>
                  <a:pt x="5429969" y="3126398"/>
                </a:cubicBezTo>
                <a:lnTo>
                  <a:pt x="5421534" y="3117961"/>
                </a:lnTo>
                <a:lnTo>
                  <a:pt x="5413096" y="3109525"/>
                </a:lnTo>
                <a:cubicBezTo>
                  <a:pt x="5413097" y="3112337"/>
                  <a:pt x="5413097" y="3115150"/>
                  <a:pt x="5413098" y="3117961"/>
                </a:cubicBezTo>
                <a:lnTo>
                  <a:pt x="5413098" y="3126395"/>
                </a:lnTo>
                <a:lnTo>
                  <a:pt x="5421533" y="3134833"/>
                </a:lnTo>
                <a:lnTo>
                  <a:pt x="5429969" y="3143265"/>
                </a:lnTo>
                <a:lnTo>
                  <a:pt x="5438404" y="3143266"/>
                </a:lnTo>
                <a:cubicBezTo>
                  <a:pt x="5438405" y="3134833"/>
                  <a:pt x="5446841" y="3117961"/>
                  <a:pt x="5446840" y="3101088"/>
                </a:cubicBezTo>
                <a:cubicBezTo>
                  <a:pt x="5446840" y="3098278"/>
                  <a:pt x="5446840" y="3095466"/>
                  <a:pt x="5446838" y="3092654"/>
                </a:cubicBezTo>
                <a:cubicBezTo>
                  <a:pt x="5446841" y="3084217"/>
                  <a:pt x="5438404" y="3067347"/>
                  <a:pt x="5446840" y="3058912"/>
                </a:cubicBezTo>
                <a:lnTo>
                  <a:pt x="5446841" y="3042041"/>
                </a:lnTo>
                <a:cubicBezTo>
                  <a:pt x="5455276" y="3050475"/>
                  <a:pt x="5455275" y="3067346"/>
                  <a:pt x="5455276" y="3084216"/>
                </a:cubicBezTo>
                <a:cubicBezTo>
                  <a:pt x="5455276" y="3101088"/>
                  <a:pt x="5455276" y="3117961"/>
                  <a:pt x="5463712" y="3134833"/>
                </a:cubicBezTo>
                <a:cubicBezTo>
                  <a:pt x="5463712" y="3143265"/>
                  <a:pt x="5455276" y="3143266"/>
                  <a:pt x="5455276" y="3151703"/>
                </a:cubicBezTo>
                <a:lnTo>
                  <a:pt x="5455276" y="3168573"/>
                </a:lnTo>
                <a:cubicBezTo>
                  <a:pt x="5455276" y="3185442"/>
                  <a:pt x="5455276" y="3193880"/>
                  <a:pt x="5455273" y="3210751"/>
                </a:cubicBezTo>
                <a:lnTo>
                  <a:pt x="5446841" y="3202314"/>
                </a:lnTo>
                <a:cubicBezTo>
                  <a:pt x="5446841" y="3193880"/>
                  <a:pt x="5446841" y="3193880"/>
                  <a:pt x="5438405" y="3202316"/>
                </a:cubicBezTo>
                <a:lnTo>
                  <a:pt x="5438405" y="3210751"/>
                </a:lnTo>
                <a:lnTo>
                  <a:pt x="5438405" y="3219184"/>
                </a:lnTo>
                <a:lnTo>
                  <a:pt x="5446841" y="3227621"/>
                </a:lnTo>
                <a:lnTo>
                  <a:pt x="5446840" y="3236060"/>
                </a:lnTo>
                <a:lnTo>
                  <a:pt x="5446841" y="3244494"/>
                </a:lnTo>
                <a:cubicBezTo>
                  <a:pt x="5446841" y="3252928"/>
                  <a:pt x="5455275" y="3269801"/>
                  <a:pt x="5455276" y="3278235"/>
                </a:cubicBezTo>
                <a:cubicBezTo>
                  <a:pt x="5455276" y="3303542"/>
                  <a:pt x="5463712" y="3311978"/>
                  <a:pt x="5455276" y="3320416"/>
                </a:cubicBezTo>
                <a:cubicBezTo>
                  <a:pt x="5446841" y="3320415"/>
                  <a:pt x="5446841" y="3328851"/>
                  <a:pt x="5446841" y="3328851"/>
                </a:cubicBezTo>
                <a:cubicBezTo>
                  <a:pt x="5446841" y="3328851"/>
                  <a:pt x="5438403" y="3328851"/>
                  <a:pt x="5438403" y="3320416"/>
                </a:cubicBezTo>
                <a:cubicBezTo>
                  <a:pt x="5438405" y="3286671"/>
                  <a:pt x="5438405" y="3252930"/>
                  <a:pt x="5429968" y="3219187"/>
                </a:cubicBezTo>
                <a:lnTo>
                  <a:pt x="5429969" y="3210749"/>
                </a:lnTo>
                <a:cubicBezTo>
                  <a:pt x="5421534" y="3210749"/>
                  <a:pt x="5421534" y="3219187"/>
                  <a:pt x="5421534" y="3219187"/>
                </a:cubicBezTo>
                <a:cubicBezTo>
                  <a:pt x="5429968" y="3252929"/>
                  <a:pt x="5429968" y="3286673"/>
                  <a:pt x="5429969" y="3320416"/>
                </a:cubicBezTo>
                <a:cubicBezTo>
                  <a:pt x="5421534" y="3320416"/>
                  <a:pt x="5413097" y="3320415"/>
                  <a:pt x="5404661" y="3337285"/>
                </a:cubicBezTo>
                <a:cubicBezTo>
                  <a:pt x="5404661" y="3379464"/>
                  <a:pt x="5387791" y="3387901"/>
                  <a:pt x="5387791" y="3430080"/>
                </a:cubicBezTo>
                <a:cubicBezTo>
                  <a:pt x="5345611" y="3539744"/>
                  <a:pt x="5328741" y="3674713"/>
                  <a:pt x="5320304" y="3767504"/>
                </a:cubicBezTo>
                <a:lnTo>
                  <a:pt x="5320305" y="3775942"/>
                </a:lnTo>
                <a:lnTo>
                  <a:pt x="5320305" y="3784378"/>
                </a:lnTo>
                <a:cubicBezTo>
                  <a:pt x="5328740" y="3784378"/>
                  <a:pt x="5328740" y="3784378"/>
                  <a:pt x="5328741" y="3775940"/>
                </a:cubicBezTo>
                <a:cubicBezTo>
                  <a:pt x="5337175" y="3683147"/>
                  <a:pt x="5354047" y="3556613"/>
                  <a:pt x="5396226" y="3446949"/>
                </a:cubicBezTo>
                <a:lnTo>
                  <a:pt x="5396226" y="3455387"/>
                </a:lnTo>
                <a:cubicBezTo>
                  <a:pt x="5404661" y="3455385"/>
                  <a:pt x="5404662" y="3446951"/>
                  <a:pt x="5413098" y="3438513"/>
                </a:cubicBezTo>
                <a:lnTo>
                  <a:pt x="5413098" y="3463820"/>
                </a:lnTo>
                <a:lnTo>
                  <a:pt x="5404662" y="3463821"/>
                </a:lnTo>
                <a:lnTo>
                  <a:pt x="5404662" y="3472258"/>
                </a:lnTo>
                <a:lnTo>
                  <a:pt x="5404661" y="3480692"/>
                </a:lnTo>
                <a:lnTo>
                  <a:pt x="5413098" y="3480691"/>
                </a:lnTo>
                <a:cubicBezTo>
                  <a:pt x="5404660" y="3497563"/>
                  <a:pt x="5404662" y="3514435"/>
                  <a:pt x="5404662" y="3522869"/>
                </a:cubicBezTo>
                <a:lnTo>
                  <a:pt x="5404662" y="3539744"/>
                </a:lnTo>
                <a:cubicBezTo>
                  <a:pt x="5404662" y="3548176"/>
                  <a:pt x="5404660" y="3556614"/>
                  <a:pt x="5404662" y="3565051"/>
                </a:cubicBezTo>
                <a:lnTo>
                  <a:pt x="5404662" y="3573483"/>
                </a:lnTo>
                <a:cubicBezTo>
                  <a:pt x="5396224" y="3573485"/>
                  <a:pt x="5396224" y="3573485"/>
                  <a:pt x="5396226" y="3581921"/>
                </a:cubicBezTo>
                <a:lnTo>
                  <a:pt x="5396226" y="3598792"/>
                </a:lnTo>
                <a:lnTo>
                  <a:pt x="5404662" y="3607228"/>
                </a:lnTo>
                <a:cubicBezTo>
                  <a:pt x="5413098" y="3674713"/>
                  <a:pt x="5413098" y="3742198"/>
                  <a:pt x="5404662" y="3809683"/>
                </a:cubicBezTo>
                <a:cubicBezTo>
                  <a:pt x="5396226" y="3843426"/>
                  <a:pt x="5396226" y="3868735"/>
                  <a:pt x="5387791" y="3902475"/>
                </a:cubicBezTo>
                <a:cubicBezTo>
                  <a:pt x="5387791" y="3902475"/>
                  <a:pt x="5396226" y="3902476"/>
                  <a:pt x="5396226" y="3894042"/>
                </a:cubicBezTo>
                <a:cubicBezTo>
                  <a:pt x="5387791" y="3953090"/>
                  <a:pt x="5387791" y="4003705"/>
                  <a:pt x="5379355" y="4062754"/>
                </a:cubicBezTo>
                <a:lnTo>
                  <a:pt x="5387791" y="4071190"/>
                </a:lnTo>
                <a:cubicBezTo>
                  <a:pt x="5387790" y="4088061"/>
                  <a:pt x="5379355" y="4096495"/>
                  <a:pt x="5379355" y="4113369"/>
                </a:cubicBezTo>
                <a:cubicBezTo>
                  <a:pt x="5379355" y="4104933"/>
                  <a:pt x="5370919" y="4113368"/>
                  <a:pt x="5370919" y="4121804"/>
                </a:cubicBezTo>
                <a:cubicBezTo>
                  <a:pt x="5379355" y="4121802"/>
                  <a:pt x="5379355" y="4130239"/>
                  <a:pt x="5379355" y="4138676"/>
                </a:cubicBezTo>
                <a:cubicBezTo>
                  <a:pt x="5379355" y="4155546"/>
                  <a:pt x="5370917" y="4172417"/>
                  <a:pt x="5370918" y="4189288"/>
                </a:cubicBezTo>
                <a:cubicBezTo>
                  <a:pt x="5370918" y="4192101"/>
                  <a:pt x="5370918" y="4194913"/>
                  <a:pt x="5370916" y="4197726"/>
                </a:cubicBezTo>
                <a:cubicBezTo>
                  <a:pt x="5370918" y="4206160"/>
                  <a:pt x="5362484" y="4214597"/>
                  <a:pt x="5362483" y="4223033"/>
                </a:cubicBezTo>
                <a:lnTo>
                  <a:pt x="5362484" y="4231465"/>
                </a:lnTo>
                <a:lnTo>
                  <a:pt x="5362484" y="4239904"/>
                </a:lnTo>
                <a:cubicBezTo>
                  <a:pt x="5354048" y="4290517"/>
                  <a:pt x="5337175" y="4341131"/>
                  <a:pt x="5328741" y="4383310"/>
                </a:cubicBezTo>
                <a:cubicBezTo>
                  <a:pt x="5328741" y="4383310"/>
                  <a:pt x="5337176" y="4400179"/>
                  <a:pt x="5328741" y="4408617"/>
                </a:cubicBezTo>
                <a:cubicBezTo>
                  <a:pt x="5328742" y="4411429"/>
                  <a:pt x="5328741" y="4414241"/>
                  <a:pt x="5328743" y="4417053"/>
                </a:cubicBezTo>
                <a:cubicBezTo>
                  <a:pt x="5328741" y="4408617"/>
                  <a:pt x="5328741" y="4433924"/>
                  <a:pt x="5328743" y="4450795"/>
                </a:cubicBezTo>
                <a:cubicBezTo>
                  <a:pt x="5320305" y="4484536"/>
                  <a:pt x="5303434" y="4518279"/>
                  <a:pt x="5294997" y="4543588"/>
                </a:cubicBezTo>
                <a:cubicBezTo>
                  <a:pt x="5252819" y="4686995"/>
                  <a:pt x="5219075" y="4796658"/>
                  <a:pt x="5185332" y="4897886"/>
                </a:cubicBezTo>
                <a:lnTo>
                  <a:pt x="5185333" y="4906322"/>
                </a:lnTo>
                <a:lnTo>
                  <a:pt x="5176898" y="4914756"/>
                </a:lnTo>
                <a:cubicBezTo>
                  <a:pt x="5155808" y="4952718"/>
                  <a:pt x="5134719" y="4988568"/>
                  <a:pt x="5113630" y="5026528"/>
                </a:cubicBezTo>
                <a:lnTo>
                  <a:pt x="5057164" y="5137575"/>
                </a:lnTo>
                <a:lnTo>
                  <a:pt x="5058139" y="5135139"/>
                </a:lnTo>
                <a:cubicBezTo>
                  <a:pt x="5061961" y="5124594"/>
                  <a:pt x="5065125" y="5115105"/>
                  <a:pt x="5067233" y="5108777"/>
                </a:cubicBezTo>
                <a:cubicBezTo>
                  <a:pt x="5067233" y="5100343"/>
                  <a:pt x="5075669" y="5091906"/>
                  <a:pt x="5075669" y="5091906"/>
                </a:cubicBezTo>
                <a:cubicBezTo>
                  <a:pt x="5092540" y="5058163"/>
                  <a:pt x="5109411" y="5041293"/>
                  <a:pt x="5100977" y="5032856"/>
                </a:cubicBezTo>
                <a:cubicBezTo>
                  <a:pt x="5117847" y="5024421"/>
                  <a:pt x="5134719" y="4973806"/>
                  <a:pt x="5143155" y="4931629"/>
                </a:cubicBezTo>
                <a:cubicBezTo>
                  <a:pt x="5143154" y="4923193"/>
                  <a:pt x="5143154" y="4914755"/>
                  <a:pt x="5151590" y="4914756"/>
                </a:cubicBezTo>
                <a:cubicBezTo>
                  <a:pt x="5151590" y="4914756"/>
                  <a:pt x="5160026" y="4906320"/>
                  <a:pt x="5160025" y="4897886"/>
                </a:cubicBezTo>
                <a:lnTo>
                  <a:pt x="5151590" y="4889450"/>
                </a:lnTo>
                <a:cubicBezTo>
                  <a:pt x="5143157" y="4889451"/>
                  <a:pt x="5134719" y="4906322"/>
                  <a:pt x="5126283" y="4923193"/>
                </a:cubicBezTo>
                <a:lnTo>
                  <a:pt x="5126282" y="4931629"/>
                </a:lnTo>
                <a:cubicBezTo>
                  <a:pt x="5092539" y="4999113"/>
                  <a:pt x="5075669" y="5024420"/>
                  <a:pt x="5058797" y="5083468"/>
                </a:cubicBezTo>
                <a:lnTo>
                  <a:pt x="5058797" y="5091906"/>
                </a:lnTo>
                <a:cubicBezTo>
                  <a:pt x="5050364" y="5100343"/>
                  <a:pt x="5033490" y="5125649"/>
                  <a:pt x="5025055" y="5134082"/>
                </a:cubicBezTo>
                <a:lnTo>
                  <a:pt x="4999746" y="5184698"/>
                </a:lnTo>
                <a:cubicBezTo>
                  <a:pt x="4987093" y="5214223"/>
                  <a:pt x="4972332" y="5250076"/>
                  <a:pt x="4954406" y="5285927"/>
                </a:cubicBezTo>
                <a:lnTo>
                  <a:pt x="4900498" y="5370762"/>
                </a:lnTo>
                <a:lnTo>
                  <a:pt x="4898519" y="5361848"/>
                </a:lnTo>
                <a:cubicBezTo>
                  <a:pt x="4831032" y="5496818"/>
                  <a:pt x="4755112" y="5614916"/>
                  <a:pt x="4662316" y="5749889"/>
                </a:cubicBezTo>
                <a:lnTo>
                  <a:pt x="4653884" y="5749889"/>
                </a:lnTo>
                <a:cubicBezTo>
                  <a:pt x="4653883" y="5752701"/>
                  <a:pt x="4653884" y="5755513"/>
                  <a:pt x="4653883" y="5758325"/>
                </a:cubicBezTo>
                <a:lnTo>
                  <a:pt x="4653883" y="5766759"/>
                </a:lnTo>
                <a:cubicBezTo>
                  <a:pt x="4645447" y="5775196"/>
                  <a:pt x="4628576" y="5783632"/>
                  <a:pt x="4620140" y="5792066"/>
                </a:cubicBezTo>
                <a:cubicBezTo>
                  <a:pt x="4637009" y="5817375"/>
                  <a:pt x="4577961" y="5867989"/>
                  <a:pt x="4552653" y="5910164"/>
                </a:cubicBezTo>
                <a:cubicBezTo>
                  <a:pt x="4544219" y="5901728"/>
                  <a:pt x="4561089" y="5884859"/>
                  <a:pt x="4552654" y="5884859"/>
                </a:cubicBezTo>
                <a:cubicBezTo>
                  <a:pt x="4510474" y="5927039"/>
                  <a:pt x="4569528" y="5893295"/>
                  <a:pt x="4527347" y="5943909"/>
                </a:cubicBezTo>
                <a:cubicBezTo>
                  <a:pt x="4518910" y="5943909"/>
                  <a:pt x="4527346" y="5935473"/>
                  <a:pt x="4518911" y="5935473"/>
                </a:cubicBezTo>
                <a:cubicBezTo>
                  <a:pt x="4485167" y="5994523"/>
                  <a:pt x="4434553" y="6036702"/>
                  <a:pt x="4417681" y="6078880"/>
                </a:cubicBezTo>
                <a:cubicBezTo>
                  <a:pt x="4417681" y="6078880"/>
                  <a:pt x="4426117" y="6062009"/>
                  <a:pt x="4409247" y="6078880"/>
                </a:cubicBezTo>
                <a:cubicBezTo>
                  <a:pt x="4400810" y="6121059"/>
                  <a:pt x="4350199" y="6146366"/>
                  <a:pt x="4316454" y="6180105"/>
                </a:cubicBezTo>
                <a:cubicBezTo>
                  <a:pt x="4291147" y="6230723"/>
                  <a:pt x="4248968" y="6272900"/>
                  <a:pt x="4206789" y="6306641"/>
                </a:cubicBezTo>
                <a:cubicBezTo>
                  <a:pt x="4185699" y="6323514"/>
                  <a:pt x="4164611" y="6340386"/>
                  <a:pt x="4142466" y="6360420"/>
                </a:cubicBezTo>
                <a:lnTo>
                  <a:pt x="4080254" y="6424489"/>
                </a:lnTo>
                <a:lnTo>
                  <a:pt x="4080254" y="6416307"/>
                </a:lnTo>
                <a:cubicBezTo>
                  <a:pt x="4071817" y="6416305"/>
                  <a:pt x="4071817" y="6416305"/>
                  <a:pt x="4071818" y="6424743"/>
                </a:cubicBezTo>
                <a:lnTo>
                  <a:pt x="4063381" y="6441614"/>
                </a:lnTo>
                <a:lnTo>
                  <a:pt x="4063381" y="6433176"/>
                </a:lnTo>
                <a:cubicBezTo>
                  <a:pt x="4046510" y="6441614"/>
                  <a:pt x="4029637" y="6458484"/>
                  <a:pt x="4012767" y="6483791"/>
                </a:cubicBezTo>
                <a:lnTo>
                  <a:pt x="4012768" y="6492227"/>
                </a:lnTo>
                <a:cubicBezTo>
                  <a:pt x="4012769" y="6500664"/>
                  <a:pt x="4004330" y="6500665"/>
                  <a:pt x="4004330" y="6509098"/>
                </a:cubicBezTo>
                <a:cubicBezTo>
                  <a:pt x="4004330" y="6500665"/>
                  <a:pt x="4012768" y="6492227"/>
                  <a:pt x="4004330" y="6492227"/>
                </a:cubicBezTo>
                <a:lnTo>
                  <a:pt x="3979024" y="6517534"/>
                </a:lnTo>
                <a:lnTo>
                  <a:pt x="3979025" y="6509096"/>
                </a:lnTo>
                <a:lnTo>
                  <a:pt x="3979024" y="6500664"/>
                </a:lnTo>
                <a:lnTo>
                  <a:pt x="3970588" y="6500664"/>
                </a:lnTo>
                <a:lnTo>
                  <a:pt x="3970588" y="6517534"/>
                </a:lnTo>
                <a:cubicBezTo>
                  <a:pt x="3970588" y="6520347"/>
                  <a:pt x="3970589" y="6523159"/>
                  <a:pt x="3970590" y="6525971"/>
                </a:cubicBezTo>
                <a:lnTo>
                  <a:pt x="3962153" y="6534407"/>
                </a:lnTo>
                <a:lnTo>
                  <a:pt x="3953718" y="6534407"/>
                </a:lnTo>
                <a:lnTo>
                  <a:pt x="3945280" y="6534407"/>
                </a:lnTo>
                <a:lnTo>
                  <a:pt x="3945281" y="6542841"/>
                </a:lnTo>
                <a:lnTo>
                  <a:pt x="3945280" y="6551277"/>
                </a:lnTo>
                <a:cubicBezTo>
                  <a:pt x="3936845" y="6559714"/>
                  <a:pt x="3928411" y="6568146"/>
                  <a:pt x="3919974" y="6568148"/>
                </a:cubicBezTo>
                <a:cubicBezTo>
                  <a:pt x="3919974" y="6565337"/>
                  <a:pt x="3919975" y="6562525"/>
                  <a:pt x="3919976" y="6559714"/>
                </a:cubicBezTo>
                <a:lnTo>
                  <a:pt x="3911538" y="6568148"/>
                </a:lnTo>
                <a:lnTo>
                  <a:pt x="3903102" y="6576584"/>
                </a:lnTo>
                <a:cubicBezTo>
                  <a:pt x="3903102" y="6576584"/>
                  <a:pt x="3894667" y="6585021"/>
                  <a:pt x="3894667" y="6593455"/>
                </a:cubicBezTo>
                <a:lnTo>
                  <a:pt x="3894667" y="6585021"/>
                </a:lnTo>
                <a:cubicBezTo>
                  <a:pt x="3886231" y="6585020"/>
                  <a:pt x="3877794" y="6593455"/>
                  <a:pt x="3860924" y="6601891"/>
                </a:cubicBezTo>
                <a:cubicBezTo>
                  <a:pt x="3869358" y="6585021"/>
                  <a:pt x="3852488" y="6601889"/>
                  <a:pt x="3860924" y="6585021"/>
                </a:cubicBezTo>
                <a:lnTo>
                  <a:pt x="3827181" y="6610327"/>
                </a:lnTo>
                <a:lnTo>
                  <a:pt x="3827182" y="6601891"/>
                </a:lnTo>
                <a:lnTo>
                  <a:pt x="3835618" y="6593455"/>
                </a:lnTo>
                <a:cubicBezTo>
                  <a:pt x="3835618" y="6593455"/>
                  <a:pt x="3844051" y="6593453"/>
                  <a:pt x="3835617" y="6585021"/>
                </a:cubicBezTo>
                <a:lnTo>
                  <a:pt x="3827181" y="6593455"/>
                </a:lnTo>
                <a:lnTo>
                  <a:pt x="3818745" y="6601891"/>
                </a:lnTo>
                <a:cubicBezTo>
                  <a:pt x="3818745" y="6610327"/>
                  <a:pt x="3810311" y="6610327"/>
                  <a:pt x="3810309" y="6618762"/>
                </a:cubicBezTo>
                <a:cubicBezTo>
                  <a:pt x="3810309" y="6618762"/>
                  <a:pt x="3818745" y="6627198"/>
                  <a:pt x="3827181" y="6618762"/>
                </a:cubicBezTo>
                <a:lnTo>
                  <a:pt x="3818745" y="6627198"/>
                </a:lnTo>
                <a:cubicBezTo>
                  <a:pt x="3793437" y="6660942"/>
                  <a:pt x="3785001" y="6652506"/>
                  <a:pt x="3776566" y="6677812"/>
                </a:cubicBezTo>
                <a:cubicBezTo>
                  <a:pt x="3793437" y="6660942"/>
                  <a:pt x="3801875" y="6669377"/>
                  <a:pt x="3810308" y="6669377"/>
                </a:cubicBezTo>
                <a:cubicBezTo>
                  <a:pt x="3801875" y="6677812"/>
                  <a:pt x="3785002" y="6686248"/>
                  <a:pt x="3776566" y="6694684"/>
                </a:cubicBezTo>
                <a:lnTo>
                  <a:pt x="3751259" y="6719991"/>
                </a:lnTo>
                <a:cubicBezTo>
                  <a:pt x="3742825" y="6719991"/>
                  <a:pt x="3734388" y="6728426"/>
                  <a:pt x="3734388" y="6728426"/>
                </a:cubicBezTo>
                <a:cubicBezTo>
                  <a:pt x="3725952" y="6728426"/>
                  <a:pt x="3734388" y="6719991"/>
                  <a:pt x="3734390" y="6711555"/>
                </a:cubicBezTo>
                <a:lnTo>
                  <a:pt x="3700645" y="6745297"/>
                </a:lnTo>
                <a:lnTo>
                  <a:pt x="3692211" y="6736862"/>
                </a:lnTo>
                <a:cubicBezTo>
                  <a:pt x="3692211" y="6736862"/>
                  <a:pt x="3692209" y="6728426"/>
                  <a:pt x="3700645" y="6728426"/>
                </a:cubicBezTo>
                <a:lnTo>
                  <a:pt x="3700645" y="6719990"/>
                </a:lnTo>
                <a:lnTo>
                  <a:pt x="3692209" y="6719991"/>
                </a:lnTo>
                <a:cubicBezTo>
                  <a:pt x="3683775" y="6719991"/>
                  <a:pt x="3683775" y="6728426"/>
                  <a:pt x="3683775" y="6728426"/>
                </a:cubicBezTo>
                <a:lnTo>
                  <a:pt x="3683775" y="6736862"/>
                </a:lnTo>
                <a:cubicBezTo>
                  <a:pt x="3683775" y="6736862"/>
                  <a:pt x="3675339" y="6736862"/>
                  <a:pt x="3675338" y="6745298"/>
                </a:cubicBezTo>
                <a:lnTo>
                  <a:pt x="3666902" y="6753735"/>
                </a:lnTo>
                <a:lnTo>
                  <a:pt x="3658466" y="6753734"/>
                </a:lnTo>
                <a:lnTo>
                  <a:pt x="3658466" y="6762169"/>
                </a:lnTo>
                <a:lnTo>
                  <a:pt x="3650032" y="6762169"/>
                </a:lnTo>
                <a:cubicBezTo>
                  <a:pt x="3650031" y="6759357"/>
                  <a:pt x="3650031" y="6756546"/>
                  <a:pt x="3650030" y="6753734"/>
                </a:cubicBezTo>
                <a:lnTo>
                  <a:pt x="3658466" y="6736862"/>
                </a:lnTo>
                <a:cubicBezTo>
                  <a:pt x="3666902" y="6728426"/>
                  <a:pt x="3675341" y="6728426"/>
                  <a:pt x="3675338" y="6719991"/>
                </a:cubicBezTo>
                <a:lnTo>
                  <a:pt x="3666902" y="6719989"/>
                </a:lnTo>
                <a:cubicBezTo>
                  <a:pt x="3658465" y="6719991"/>
                  <a:pt x="3658466" y="6728426"/>
                  <a:pt x="3658466" y="6728426"/>
                </a:cubicBezTo>
                <a:cubicBezTo>
                  <a:pt x="3641596" y="6736862"/>
                  <a:pt x="3641596" y="6745298"/>
                  <a:pt x="3633159" y="6753734"/>
                </a:cubicBezTo>
                <a:lnTo>
                  <a:pt x="3633159" y="6762169"/>
                </a:lnTo>
                <a:cubicBezTo>
                  <a:pt x="3624723" y="6779039"/>
                  <a:pt x="3616289" y="6779041"/>
                  <a:pt x="3616289" y="6787476"/>
                </a:cubicBezTo>
                <a:cubicBezTo>
                  <a:pt x="3599417" y="6800129"/>
                  <a:pt x="3580437" y="6812782"/>
                  <a:pt x="3561456" y="6826490"/>
                </a:cubicBezTo>
                <a:lnTo>
                  <a:pt x="3523349" y="6858000"/>
                </a:lnTo>
                <a:lnTo>
                  <a:pt x="0" y="6858000"/>
                </a:lnTo>
                <a:close/>
              </a:path>
            </a:pathLst>
          </a:custGeom>
          <a:solidFill>
            <a:schemeClr val="bg1">
              <a:lumMod val="95000"/>
            </a:schemeClr>
          </a:solidFill>
        </p:spPr>
        <p:txBody>
          <a:bodyPr wrap="square" anchor="ctr">
            <a:noAutofit/>
          </a:bodyPr>
          <a:lstStyle>
            <a:lvl1pPr marL="0" indent="0" algn="ctr">
              <a:buNone/>
              <a:defRPr sz="1782">
                <a:latin typeface="Arial" pitchFamily="34" charset="0"/>
                <a:cs typeface="Arial" pitchFamily="34" charset="0"/>
              </a:defRPr>
            </a:lvl1pPr>
            <a:lvl2pPr marL="678926" indent="0">
              <a:buNone/>
              <a:defRPr sz="4158"/>
            </a:lvl2pPr>
            <a:lvl3pPr marL="1357850" indent="0">
              <a:buNone/>
              <a:defRPr sz="3564"/>
            </a:lvl3pPr>
            <a:lvl4pPr marL="2036777" indent="0">
              <a:buNone/>
              <a:defRPr sz="2970"/>
            </a:lvl4pPr>
            <a:lvl5pPr marL="2715701" indent="0">
              <a:buNone/>
              <a:defRPr sz="2970"/>
            </a:lvl5pPr>
            <a:lvl6pPr marL="3394625" indent="0">
              <a:buNone/>
              <a:defRPr sz="2970"/>
            </a:lvl6pPr>
            <a:lvl7pPr marL="4073549" indent="0">
              <a:buNone/>
              <a:defRPr sz="2970"/>
            </a:lvl7pPr>
            <a:lvl8pPr marL="4752475" indent="0">
              <a:buNone/>
              <a:defRPr sz="2970"/>
            </a:lvl8pPr>
            <a:lvl9pPr marL="5431401" indent="0">
              <a:buNone/>
              <a:defRPr sz="2970"/>
            </a:lvl9pPr>
          </a:lstStyle>
          <a:p>
            <a:r>
              <a:rPr lang="en-US" altLang="ko-KR" dirty="0"/>
              <a:t>Your Picture Here</a:t>
            </a:r>
            <a:endParaRPr lang="ko-KR" altLang="en-US" dirty="0"/>
          </a:p>
        </p:txBody>
      </p:sp>
    </p:spTree>
    <p:extLst>
      <p:ext uri="{BB962C8B-B14F-4D97-AF65-F5344CB8AC3E}">
        <p14:creationId xmlns:p14="http://schemas.microsoft.com/office/powerpoint/2010/main" val="35231014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2_Contents slide layout">
    <p:spTree>
      <p:nvGrpSpPr>
        <p:cNvPr id="1" name=""/>
        <p:cNvGrpSpPr/>
        <p:nvPr/>
      </p:nvGrpSpPr>
      <p:grpSpPr>
        <a:xfrm>
          <a:off x="0" y="0"/>
          <a:ext cx="0" cy="0"/>
          <a:chOff x="0" y="0"/>
          <a:chExt cx="0" cy="0"/>
        </a:xfrm>
      </p:grpSpPr>
      <p:sp>
        <p:nvSpPr>
          <p:cNvPr id="3" name="그림 개체 틀 4">
            <a:extLst>
              <a:ext uri="{FF2B5EF4-FFF2-40B4-BE49-F238E27FC236}">
                <a16:creationId xmlns:a16="http://schemas.microsoft.com/office/drawing/2014/main" id="{78365DAA-91AD-4697-ADE8-3F9A839BE698}"/>
              </a:ext>
            </a:extLst>
          </p:cNvPr>
          <p:cNvSpPr>
            <a:spLocks noGrp="1"/>
          </p:cNvSpPr>
          <p:nvPr>
            <p:ph type="pic" idx="16" hasCustomPrompt="1"/>
          </p:nvPr>
        </p:nvSpPr>
        <p:spPr>
          <a:xfrm>
            <a:off x="0" y="0"/>
            <a:ext cx="18105438" cy="6734180"/>
          </a:xfrm>
          <a:prstGeom prst="rect">
            <a:avLst/>
          </a:prstGeom>
          <a:solidFill>
            <a:schemeClr val="bg1">
              <a:lumMod val="95000"/>
            </a:schemeClr>
          </a:solidFill>
        </p:spPr>
        <p:txBody>
          <a:bodyPr wrap="square" anchor="ctr">
            <a:noAutofit/>
          </a:bodyPr>
          <a:lstStyle>
            <a:lvl1pPr marL="0" indent="0" algn="ctr">
              <a:buNone/>
              <a:defRPr sz="1782">
                <a:latin typeface="Arial" pitchFamily="34" charset="0"/>
                <a:cs typeface="Arial" pitchFamily="34" charset="0"/>
              </a:defRPr>
            </a:lvl1pPr>
            <a:lvl2pPr marL="678942" indent="0">
              <a:buNone/>
              <a:defRPr sz="4158"/>
            </a:lvl2pPr>
            <a:lvl3pPr marL="1357884" indent="0">
              <a:buNone/>
              <a:defRPr sz="3564"/>
            </a:lvl3pPr>
            <a:lvl4pPr marL="2036826" indent="0">
              <a:buNone/>
              <a:defRPr sz="2970"/>
            </a:lvl4pPr>
            <a:lvl5pPr marL="2715768" indent="0">
              <a:buNone/>
              <a:defRPr sz="2970"/>
            </a:lvl5pPr>
            <a:lvl6pPr marL="3394710" indent="0">
              <a:buNone/>
              <a:defRPr sz="2970"/>
            </a:lvl6pPr>
            <a:lvl7pPr marL="4073652" indent="0">
              <a:buNone/>
              <a:defRPr sz="2970"/>
            </a:lvl7pPr>
            <a:lvl8pPr marL="4752594" indent="0">
              <a:buNone/>
              <a:defRPr sz="2970"/>
            </a:lvl8pPr>
            <a:lvl9pPr marL="5431536" indent="0">
              <a:buNone/>
              <a:defRPr sz="297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7830859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37_Images &amp; Contents Layout">
    <p:spTree>
      <p:nvGrpSpPr>
        <p:cNvPr id="1" name=""/>
        <p:cNvGrpSpPr/>
        <p:nvPr/>
      </p:nvGrpSpPr>
      <p:grpSpPr>
        <a:xfrm>
          <a:off x="0" y="0"/>
          <a:ext cx="0" cy="0"/>
          <a:chOff x="0" y="0"/>
          <a:chExt cx="0" cy="0"/>
        </a:xfrm>
      </p:grpSpPr>
      <p:sp>
        <p:nvSpPr>
          <p:cNvPr id="2" name="그림 개체 틀 5">
            <a:extLst>
              <a:ext uri="{FF2B5EF4-FFF2-40B4-BE49-F238E27FC236}">
                <a16:creationId xmlns:a16="http://schemas.microsoft.com/office/drawing/2014/main" id="{67539AF6-5D49-44B8-BBE5-89EA831A4873}"/>
              </a:ext>
            </a:extLst>
          </p:cNvPr>
          <p:cNvSpPr>
            <a:spLocks noGrp="1"/>
          </p:cNvSpPr>
          <p:nvPr>
            <p:ph type="pic" sz="quarter" idx="12" hasCustomPrompt="1"/>
          </p:nvPr>
        </p:nvSpPr>
        <p:spPr>
          <a:xfrm>
            <a:off x="3027002" y="0"/>
            <a:ext cx="6025717" cy="10333038"/>
          </a:xfrm>
          <a:prstGeom prst="rect">
            <a:avLst/>
          </a:prstGeom>
          <a:solidFill>
            <a:schemeClr val="bg1">
              <a:lumMod val="95000"/>
            </a:schemeClr>
          </a:solidFill>
          <a:effectLst/>
        </p:spPr>
        <p:txBody>
          <a:bodyPr wrap="square" anchor="ctr">
            <a:noAutofit/>
          </a:bodyPr>
          <a:lstStyle>
            <a:lvl1pPr marL="0" marR="0" indent="0" algn="ctr" defTabSz="1357884" rtl="0" eaLnBrk="1" fontAlgn="auto" latinLnBrk="1" hangingPunct="1">
              <a:lnSpc>
                <a:spcPct val="90000"/>
              </a:lnSpc>
              <a:spcBef>
                <a:spcPts val="1485"/>
              </a:spcBef>
              <a:spcAft>
                <a:spcPts val="0"/>
              </a:spcAft>
              <a:buClrTx/>
              <a:buSzTx/>
              <a:buFontTx/>
              <a:buNone/>
              <a:tabLst/>
              <a:defRPr sz="1782"/>
            </a:lvl1pPr>
          </a:lstStyle>
          <a:p>
            <a:r>
              <a:rPr lang="en-US" altLang="ko-KR" dirty="0"/>
              <a:t>Your Picture Here</a:t>
            </a:r>
            <a:endParaRPr lang="ko-KR" altLang="en-US" dirty="0"/>
          </a:p>
        </p:txBody>
      </p:sp>
      <p:sp>
        <p:nvSpPr>
          <p:cNvPr id="3" name="직사각형 2">
            <a:extLst>
              <a:ext uri="{FF2B5EF4-FFF2-40B4-BE49-F238E27FC236}">
                <a16:creationId xmlns:a16="http://schemas.microsoft.com/office/drawing/2014/main" id="{4DAB0763-12DF-41B9-B692-22FB8DB24B15}"/>
              </a:ext>
            </a:extLst>
          </p:cNvPr>
          <p:cNvSpPr/>
          <p:nvPr userDrawn="1"/>
        </p:nvSpPr>
        <p:spPr>
          <a:xfrm>
            <a:off x="3" y="0"/>
            <a:ext cx="3027004" cy="10333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Tree>
    <p:extLst>
      <p:ext uri="{BB962C8B-B14F-4D97-AF65-F5344CB8AC3E}">
        <p14:creationId xmlns:p14="http://schemas.microsoft.com/office/powerpoint/2010/main" val="3429813671"/>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5" y="1300483"/>
            <a:ext cx="9721098" cy="77320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673"/>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9052719" y="4458689"/>
            <a:ext cx="9052719" cy="4068125"/>
          </a:xfrm>
          <a:prstGeom prst="rect">
            <a:avLst/>
          </a:prstGeom>
          <a:solidFill>
            <a:schemeClr val="bg1">
              <a:lumMod val="95000"/>
            </a:schemeClr>
          </a:solidFill>
          <a:ln w="25400">
            <a:noFill/>
          </a:ln>
          <a:effectLst/>
        </p:spPr>
        <p:txBody>
          <a:bodyPr anchor="ctr"/>
          <a:lstStyle>
            <a:lvl1pPr marL="0" indent="0" algn="ctr">
              <a:buFontTx/>
              <a:buNone/>
              <a:defRPr sz="1782">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011443557"/>
      </p:ext>
    </p:extLst>
  </p:cSld>
  <p:clrMapOvr>
    <a:masterClrMapping/>
  </p:clrMapOvr>
  <p:extLst>
    <p:ext uri="{DCECCB84-F9BA-43D5-87BE-67443E8EF086}">
      <p15:sldGuideLst xmlns:p15="http://schemas.microsoft.com/office/powerpoint/2012/main">
        <p15:guide id="1" orient="horz" pos="4339" userDrawn="1">
          <p15:clr>
            <a:srgbClr val="FBAE40"/>
          </p15:clr>
        </p15:guide>
        <p15:guide id="2" pos="7603"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369738"/>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9734967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80449" y="186050"/>
            <a:ext cx="17186500" cy="1091232"/>
          </a:xfrm>
          <a:prstGeom prst="rect">
            <a:avLst/>
          </a:prstGeom>
        </p:spPr>
        <p:txBody>
          <a:bodyPr anchor="ctr"/>
          <a:lstStyle>
            <a:lvl1pPr marL="0" indent="0" algn="ctr">
              <a:buNone/>
              <a:defRPr sz="8019"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525718" y="1704985"/>
            <a:ext cx="5287831" cy="8140110"/>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p>
        </p:txBody>
      </p:sp>
      <p:sp>
        <p:nvSpPr>
          <p:cNvPr id="4" name="Rounded Rectangle 3"/>
          <p:cNvSpPr/>
          <p:nvPr userDrawn="1"/>
        </p:nvSpPr>
        <p:spPr>
          <a:xfrm>
            <a:off x="789938" y="2030296"/>
            <a:ext cx="228498" cy="7556467"/>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bg1"/>
              </a:solidFill>
            </a:endParaRPr>
          </a:p>
        </p:txBody>
      </p:sp>
      <p:sp>
        <p:nvSpPr>
          <p:cNvPr id="5" name="Half Frame 4"/>
          <p:cNvSpPr/>
          <p:nvPr userDrawn="1"/>
        </p:nvSpPr>
        <p:spPr>
          <a:xfrm rot="5400000">
            <a:off x="4532552" y="1930982"/>
            <a:ext cx="1033378" cy="1017463"/>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6">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1056899" y="2494857"/>
            <a:ext cx="3314947" cy="732252"/>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Resize without losing quality</a:t>
            </a:r>
            <a:endParaRPr lang="ko-KR" altLang="en-US" sz="2079"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056899" y="3235849"/>
            <a:ext cx="3314947" cy="1052211"/>
          </a:xfrm>
          <a:prstGeom prst="rect">
            <a:avLst/>
          </a:prstGeom>
          <a:noFill/>
        </p:spPr>
        <p:txBody>
          <a:bodyPr wrap="square" rtlCol="0" anchor="ctr">
            <a:spAutoFit/>
          </a:bodyPr>
          <a:lstStyle/>
          <a:p>
            <a:r>
              <a:rPr lang="en-US" altLang="ko-KR" sz="2079" b="1" dirty="0">
                <a:solidFill>
                  <a:schemeClr val="bg1"/>
                </a:solidFill>
                <a:latin typeface="Arial" pitchFamily="34" charset="0"/>
                <a:cs typeface="Arial" pitchFamily="34" charset="0"/>
              </a:rPr>
              <a:t>You can Change Fill Color &amp;</a:t>
            </a:r>
          </a:p>
          <a:p>
            <a:r>
              <a:rPr lang="en-US" altLang="ko-KR" sz="2079" b="1" dirty="0">
                <a:solidFill>
                  <a:schemeClr val="bg1"/>
                </a:solidFill>
                <a:latin typeface="Arial" pitchFamily="34" charset="0"/>
                <a:cs typeface="Arial" pitchFamily="34" charset="0"/>
              </a:rPr>
              <a:t>Line Color</a:t>
            </a:r>
            <a:endParaRPr lang="ko-KR" altLang="en-US" sz="2079"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1071044" y="8777369"/>
            <a:ext cx="3314578" cy="412292"/>
          </a:xfrm>
          <a:prstGeom prst="rect">
            <a:avLst/>
          </a:prstGeom>
          <a:noFill/>
        </p:spPr>
        <p:txBody>
          <a:bodyPr wrap="square" rtlCol="0" anchor="ctr">
            <a:spAutoFit/>
          </a:bodyPr>
          <a:lstStyle/>
          <a:p>
            <a:r>
              <a:rPr lang="en-US" altLang="ko-KR" sz="2079" dirty="0">
                <a:solidFill>
                  <a:schemeClr val="bg1"/>
                </a:solidFill>
                <a:latin typeface="Arial" pitchFamily="34" charset="0"/>
                <a:cs typeface="Arial" pitchFamily="34" charset="0"/>
              </a:rPr>
              <a:t>www.allppt.com</a:t>
            </a:r>
            <a:endParaRPr lang="ko-KR" altLang="en-US" sz="2079"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1071045" y="6742811"/>
            <a:ext cx="4035255" cy="2011897"/>
          </a:xfrm>
          <a:prstGeom prst="rect">
            <a:avLst/>
          </a:prstGeom>
          <a:noFill/>
        </p:spPr>
        <p:txBody>
          <a:bodyPr wrap="square" rtlCol="0" anchor="ctr">
            <a:spAutoFit/>
          </a:bodyPr>
          <a:lstStyle/>
          <a:p>
            <a:r>
              <a:rPr lang="en-US" altLang="ko-KR" sz="4158" b="1" dirty="0">
                <a:solidFill>
                  <a:schemeClr val="bg1"/>
                </a:solidFill>
                <a:latin typeface="+mn-lt"/>
                <a:ea typeface="+mn-ea"/>
                <a:cs typeface="Arial" pitchFamily="34" charset="0"/>
              </a:rPr>
              <a:t>FREE </a:t>
            </a:r>
          </a:p>
          <a:p>
            <a:r>
              <a:rPr lang="en-US" altLang="ko-KR" sz="4158"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992574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theme" Target="../theme/theme5.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1D4C13-6DC8-44A9-A3A8-2392E3CCDAC7}"/>
              </a:ext>
            </a:extLst>
          </p:cNvPr>
          <p:cNvSpPr>
            <a:spLocks noGrp="1"/>
          </p:cNvSpPr>
          <p:nvPr>
            <p:ph type="title"/>
          </p:nvPr>
        </p:nvSpPr>
        <p:spPr>
          <a:xfrm>
            <a:off x="1244749" y="398655"/>
            <a:ext cx="15615940" cy="99822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09A763D-3CA9-44E3-9573-C934AA1D60C5}"/>
              </a:ext>
            </a:extLst>
          </p:cNvPr>
          <p:cNvSpPr>
            <a:spLocks noGrp="1"/>
          </p:cNvSpPr>
          <p:nvPr>
            <p:ph type="body" idx="1"/>
          </p:nvPr>
        </p:nvSpPr>
        <p:spPr>
          <a:xfrm>
            <a:off x="1244749" y="2752289"/>
            <a:ext cx="15615940" cy="655382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4" name="Group 97">
            <a:extLst>
              <a:ext uri="{FF2B5EF4-FFF2-40B4-BE49-F238E27FC236}">
                <a16:creationId xmlns:a16="http://schemas.microsoft.com/office/drawing/2014/main" id="{BE928934-EC7E-451B-BA00-613DA4EFA485}"/>
              </a:ext>
            </a:extLst>
          </p:cNvPr>
          <p:cNvGrpSpPr/>
          <p:nvPr userDrawn="1"/>
        </p:nvGrpSpPr>
        <p:grpSpPr>
          <a:xfrm>
            <a:off x="8795968" y="1501257"/>
            <a:ext cx="513498" cy="120007"/>
            <a:chOff x="-63500" y="0"/>
            <a:chExt cx="528276" cy="112088"/>
          </a:xfrm>
        </p:grpSpPr>
        <p:sp>
          <p:nvSpPr>
            <p:cNvPr id="5" name="Shape 94">
              <a:extLst>
                <a:ext uri="{FF2B5EF4-FFF2-40B4-BE49-F238E27FC236}">
                  <a16:creationId xmlns:a16="http://schemas.microsoft.com/office/drawing/2014/main" id="{80529340-3C1F-4CC8-A6A8-2A453CD2B8B9}"/>
                </a:ext>
              </a:extLst>
            </p:cNvPr>
            <p:cNvSpPr/>
            <p:nvPr/>
          </p:nvSpPr>
          <p:spPr>
            <a:xfrm>
              <a:off x="-63500"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sp>
          <p:nvSpPr>
            <p:cNvPr id="6" name="Shape 95">
              <a:extLst>
                <a:ext uri="{FF2B5EF4-FFF2-40B4-BE49-F238E27FC236}">
                  <a16:creationId xmlns:a16="http://schemas.microsoft.com/office/drawing/2014/main" id="{85A87496-3DAC-4D68-91E0-80169A64B341}"/>
                </a:ext>
              </a:extLst>
            </p:cNvPr>
            <p:cNvSpPr/>
            <p:nvPr/>
          </p:nvSpPr>
          <p:spPr>
            <a:xfrm>
              <a:off x="144594"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sp>
          <p:nvSpPr>
            <p:cNvPr id="7" name="Shape 96">
              <a:extLst>
                <a:ext uri="{FF2B5EF4-FFF2-40B4-BE49-F238E27FC236}">
                  <a16:creationId xmlns:a16="http://schemas.microsoft.com/office/drawing/2014/main" id="{32EE195D-6AE7-4AAE-BB02-CCB3125154A2}"/>
                </a:ext>
              </a:extLst>
            </p:cNvPr>
            <p:cNvSpPr/>
            <p:nvPr/>
          </p:nvSpPr>
          <p:spPr>
            <a:xfrm>
              <a:off x="352688" y="0"/>
              <a:ext cx="112089" cy="1120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6336"/>
            </a:p>
          </p:txBody>
        </p:sp>
      </p:grpSp>
    </p:spTree>
    <p:extLst>
      <p:ext uri="{BB962C8B-B14F-4D97-AF65-F5344CB8AC3E}">
        <p14:creationId xmlns:p14="http://schemas.microsoft.com/office/powerpoint/2010/main" val="2786081004"/>
      </p:ext>
    </p:extLst>
  </p:cSld>
  <p:clrMap bg1="lt1" tx1="dk1" bg2="lt2" tx2="dk2" accent1="accent1" accent2="accent2" accent3="accent3" accent4="accent4" accent5="accent5" accent6="accent6" hlink="hlink" folHlink="folHlink"/>
  <p:sldLayoutIdLst>
    <p:sldLayoutId id="2147483662" r:id="rId1"/>
    <p:sldLayoutId id="2147483681" r:id="rId2"/>
    <p:sldLayoutId id="2147483654" r:id="rId3"/>
    <p:sldLayoutId id="2147483680" r:id="rId4"/>
    <p:sldLayoutId id="2147483701" r:id="rId5"/>
    <p:sldLayoutId id="2147483936" r:id="rId6"/>
    <p:sldLayoutId id="2147483938" r:id="rId7"/>
  </p:sldLayoutIdLst>
  <p:hf hdr="0" dt="0"/>
  <p:txStyles>
    <p:titleStyle>
      <a:lvl1pPr algn="ctr" defTabSz="1357884" rtl="0" eaLnBrk="1" latinLnBrk="0" hangingPunct="1">
        <a:lnSpc>
          <a:spcPct val="90000"/>
        </a:lnSpc>
        <a:spcBef>
          <a:spcPct val="0"/>
        </a:spcBef>
        <a:buNone/>
        <a:defRPr sz="5544" kern="1200">
          <a:solidFill>
            <a:srgbClr val="0070C0"/>
          </a:solidFill>
          <a:latin typeface="+mj-lt"/>
          <a:ea typeface="+mj-ea"/>
          <a:cs typeface="+mj-cs"/>
        </a:defRPr>
      </a:lvl1pPr>
    </p:titleStyle>
    <p:bodyStyle>
      <a:lvl1pPr marL="0" indent="0" algn="l" defTabSz="1357884" rtl="0" eaLnBrk="1" latinLnBrk="0" hangingPunct="1">
        <a:lnSpc>
          <a:spcPct val="90000"/>
        </a:lnSpc>
        <a:spcBef>
          <a:spcPts val="1485"/>
        </a:spcBef>
        <a:buFont typeface="Arial" panose="020B0604020202020204" pitchFamily="34" charset="0"/>
        <a:buNone/>
        <a:defRPr sz="4158" kern="1200">
          <a:solidFill>
            <a:schemeClr val="tx1"/>
          </a:solidFill>
          <a:latin typeface="+mn-lt"/>
          <a:ea typeface="+mn-ea"/>
          <a:cs typeface="+mn-cs"/>
        </a:defRPr>
      </a:lvl1pPr>
      <a:lvl2pPr marL="1018413" indent="-339471" algn="l" defTabSz="1357884"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55" indent="-339471" algn="l" defTabSz="1357884"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29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239"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181"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123"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065"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00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884" rtl="0" eaLnBrk="1" latinLnBrk="0" hangingPunct="1">
        <a:defRPr sz="2673" kern="1200">
          <a:solidFill>
            <a:schemeClr val="tx1"/>
          </a:solidFill>
          <a:latin typeface="+mn-lt"/>
          <a:ea typeface="+mn-ea"/>
          <a:cs typeface="+mn-cs"/>
        </a:defRPr>
      </a:lvl1pPr>
      <a:lvl2pPr marL="678942" algn="l" defTabSz="1357884" rtl="0" eaLnBrk="1" latinLnBrk="0" hangingPunct="1">
        <a:defRPr sz="2673" kern="1200">
          <a:solidFill>
            <a:schemeClr val="tx1"/>
          </a:solidFill>
          <a:latin typeface="+mn-lt"/>
          <a:ea typeface="+mn-ea"/>
          <a:cs typeface="+mn-cs"/>
        </a:defRPr>
      </a:lvl2pPr>
      <a:lvl3pPr marL="1357884" algn="l" defTabSz="1357884" rtl="0" eaLnBrk="1" latinLnBrk="0" hangingPunct="1">
        <a:defRPr sz="2673" kern="1200">
          <a:solidFill>
            <a:schemeClr val="tx1"/>
          </a:solidFill>
          <a:latin typeface="+mn-lt"/>
          <a:ea typeface="+mn-ea"/>
          <a:cs typeface="+mn-cs"/>
        </a:defRPr>
      </a:lvl3pPr>
      <a:lvl4pPr marL="2036826" algn="l" defTabSz="1357884" rtl="0" eaLnBrk="1" latinLnBrk="0" hangingPunct="1">
        <a:defRPr sz="2673" kern="1200">
          <a:solidFill>
            <a:schemeClr val="tx1"/>
          </a:solidFill>
          <a:latin typeface="+mn-lt"/>
          <a:ea typeface="+mn-ea"/>
          <a:cs typeface="+mn-cs"/>
        </a:defRPr>
      </a:lvl4pPr>
      <a:lvl5pPr marL="2715768" algn="l" defTabSz="1357884" rtl="0" eaLnBrk="1" latinLnBrk="0" hangingPunct="1">
        <a:defRPr sz="2673" kern="1200">
          <a:solidFill>
            <a:schemeClr val="tx1"/>
          </a:solidFill>
          <a:latin typeface="+mn-lt"/>
          <a:ea typeface="+mn-ea"/>
          <a:cs typeface="+mn-cs"/>
        </a:defRPr>
      </a:lvl5pPr>
      <a:lvl6pPr marL="3394710" algn="l" defTabSz="1357884" rtl="0" eaLnBrk="1" latinLnBrk="0" hangingPunct="1">
        <a:defRPr sz="2673" kern="1200">
          <a:solidFill>
            <a:schemeClr val="tx1"/>
          </a:solidFill>
          <a:latin typeface="+mn-lt"/>
          <a:ea typeface="+mn-ea"/>
          <a:cs typeface="+mn-cs"/>
        </a:defRPr>
      </a:lvl6pPr>
      <a:lvl7pPr marL="4073652" algn="l" defTabSz="1357884" rtl="0" eaLnBrk="1" latinLnBrk="0" hangingPunct="1">
        <a:defRPr sz="2673" kern="1200">
          <a:solidFill>
            <a:schemeClr val="tx1"/>
          </a:solidFill>
          <a:latin typeface="+mn-lt"/>
          <a:ea typeface="+mn-ea"/>
          <a:cs typeface="+mn-cs"/>
        </a:defRPr>
      </a:lvl7pPr>
      <a:lvl8pPr marL="4752594" algn="l" defTabSz="1357884" rtl="0" eaLnBrk="1" latinLnBrk="0" hangingPunct="1">
        <a:defRPr sz="2673" kern="1200">
          <a:solidFill>
            <a:schemeClr val="tx1"/>
          </a:solidFill>
          <a:latin typeface="+mn-lt"/>
          <a:ea typeface="+mn-ea"/>
          <a:cs typeface="+mn-cs"/>
        </a:defRPr>
      </a:lvl8pPr>
      <a:lvl9pPr marL="5431536" algn="l" defTabSz="1357884" rtl="0" eaLnBrk="1" latinLnBrk="0" hangingPunct="1">
        <a:defRPr sz="267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2672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1357884" rtl="0" eaLnBrk="1" latinLnBrk="0" hangingPunct="1">
        <a:lnSpc>
          <a:spcPct val="90000"/>
        </a:lnSpc>
        <a:spcBef>
          <a:spcPct val="0"/>
        </a:spcBef>
        <a:buNone/>
        <a:defRPr sz="6534" kern="1200">
          <a:solidFill>
            <a:schemeClr val="tx1"/>
          </a:solidFill>
          <a:latin typeface="+mj-lt"/>
          <a:ea typeface="+mj-ea"/>
          <a:cs typeface="+mj-cs"/>
        </a:defRPr>
      </a:lvl1pPr>
    </p:titleStyle>
    <p:bodyStyle>
      <a:lvl1pPr marL="339471" indent="-339471" algn="l" defTabSz="1357884" rtl="0" eaLnBrk="1" latinLnBrk="0" hangingPunct="1">
        <a:lnSpc>
          <a:spcPct val="90000"/>
        </a:lnSpc>
        <a:spcBef>
          <a:spcPts val="1485"/>
        </a:spcBef>
        <a:buFont typeface="Arial" panose="020B0604020202020204" pitchFamily="34" charset="0"/>
        <a:buChar char="•"/>
        <a:defRPr sz="4158" kern="1200">
          <a:solidFill>
            <a:schemeClr val="tx1"/>
          </a:solidFill>
          <a:latin typeface="+mn-lt"/>
          <a:ea typeface="+mn-ea"/>
          <a:cs typeface="+mn-cs"/>
        </a:defRPr>
      </a:lvl1pPr>
      <a:lvl2pPr marL="1018413" indent="-339471" algn="l" defTabSz="1357884"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55" indent="-339471" algn="l" defTabSz="1357884"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29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239"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181"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123"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065"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00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884" rtl="0" eaLnBrk="1" latinLnBrk="0" hangingPunct="1">
        <a:defRPr sz="2673" kern="1200">
          <a:solidFill>
            <a:schemeClr val="tx1"/>
          </a:solidFill>
          <a:latin typeface="+mn-lt"/>
          <a:ea typeface="+mn-ea"/>
          <a:cs typeface="+mn-cs"/>
        </a:defRPr>
      </a:lvl1pPr>
      <a:lvl2pPr marL="678942" algn="l" defTabSz="1357884" rtl="0" eaLnBrk="1" latinLnBrk="0" hangingPunct="1">
        <a:defRPr sz="2673" kern="1200">
          <a:solidFill>
            <a:schemeClr val="tx1"/>
          </a:solidFill>
          <a:latin typeface="+mn-lt"/>
          <a:ea typeface="+mn-ea"/>
          <a:cs typeface="+mn-cs"/>
        </a:defRPr>
      </a:lvl2pPr>
      <a:lvl3pPr marL="1357884" algn="l" defTabSz="1357884" rtl="0" eaLnBrk="1" latinLnBrk="0" hangingPunct="1">
        <a:defRPr sz="2673" kern="1200">
          <a:solidFill>
            <a:schemeClr val="tx1"/>
          </a:solidFill>
          <a:latin typeface="+mn-lt"/>
          <a:ea typeface="+mn-ea"/>
          <a:cs typeface="+mn-cs"/>
        </a:defRPr>
      </a:lvl3pPr>
      <a:lvl4pPr marL="2036826" algn="l" defTabSz="1357884" rtl="0" eaLnBrk="1" latinLnBrk="0" hangingPunct="1">
        <a:defRPr sz="2673" kern="1200">
          <a:solidFill>
            <a:schemeClr val="tx1"/>
          </a:solidFill>
          <a:latin typeface="+mn-lt"/>
          <a:ea typeface="+mn-ea"/>
          <a:cs typeface="+mn-cs"/>
        </a:defRPr>
      </a:lvl4pPr>
      <a:lvl5pPr marL="2715768" algn="l" defTabSz="1357884" rtl="0" eaLnBrk="1" latinLnBrk="0" hangingPunct="1">
        <a:defRPr sz="2673" kern="1200">
          <a:solidFill>
            <a:schemeClr val="tx1"/>
          </a:solidFill>
          <a:latin typeface="+mn-lt"/>
          <a:ea typeface="+mn-ea"/>
          <a:cs typeface="+mn-cs"/>
        </a:defRPr>
      </a:lvl5pPr>
      <a:lvl6pPr marL="3394710" algn="l" defTabSz="1357884" rtl="0" eaLnBrk="1" latinLnBrk="0" hangingPunct="1">
        <a:defRPr sz="2673" kern="1200">
          <a:solidFill>
            <a:schemeClr val="tx1"/>
          </a:solidFill>
          <a:latin typeface="+mn-lt"/>
          <a:ea typeface="+mn-ea"/>
          <a:cs typeface="+mn-cs"/>
        </a:defRPr>
      </a:lvl6pPr>
      <a:lvl7pPr marL="4073652" algn="l" defTabSz="1357884" rtl="0" eaLnBrk="1" latinLnBrk="0" hangingPunct="1">
        <a:defRPr sz="2673" kern="1200">
          <a:solidFill>
            <a:schemeClr val="tx1"/>
          </a:solidFill>
          <a:latin typeface="+mn-lt"/>
          <a:ea typeface="+mn-ea"/>
          <a:cs typeface="+mn-cs"/>
        </a:defRPr>
      </a:lvl7pPr>
      <a:lvl8pPr marL="4752594" algn="l" defTabSz="1357884" rtl="0" eaLnBrk="1" latinLnBrk="0" hangingPunct="1">
        <a:defRPr sz="2673" kern="1200">
          <a:solidFill>
            <a:schemeClr val="tx1"/>
          </a:solidFill>
          <a:latin typeface="+mn-lt"/>
          <a:ea typeface="+mn-ea"/>
          <a:cs typeface="+mn-cs"/>
        </a:defRPr>
      </a:lvl8pPr>
      <a:lvl9pPr marL="5431536" algn="l" defTabSz="1357884" rtl="0" eaLnBrk="1" latinLnBrk="0" hangingPunct="1">
        <a:defRPr sz="267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967820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2" r:id="rId3"/>
  </p:sldLayoutIdLst>
  <p:txStyles>
    <p:titleStyle>
      <a:lvl1pPr algn="l" defTabSz="1357884" rtl="0" eaLnBrk="1" latinLnBrk="0" hangingPunct="1">
        <a:lnSpc>
          <a:spcPct val="90000"/>
        </a:lnSpc>
        <a:spcBef>
          <a:spcPct val="0"/>
        </a:spcBef>
        <a:buNone/>
        <a:defRPr sz="6534" kern="1200">
          <a:solidFill>
            <a:schemeClr val="tx1"/>
          </a:solidFill>
          <a:latin typeface="+mj-lt"/>
          <a:ea typeface="+mj-ea"/>
          <a:cs typeface="+mj-cs"/>
        </a:defRPr>
      </a:lvl1pPr>
    </p:titleStyle>
    <p:bodyStyle>
      <a:lvl1pPr marL="339471" indent="-339471" algn="l" defTabSz="1357884" rtl="0" eaLnBrk="1" latinLnBrk="0" hangingPunct="1">
        <a:lnSpc>
          <a:spcPct val="90000"/>
        </a:lnSpc>
        <a:spcBef>
          <a:spcPts val="1485"/>
        </a:spcBef>
        <a:buFont typeface="Arial" panose="020B0604020202020204" pitchFamily="34" charset="0"/>
        <a:buChar char="•"/>
        <a:defRPr sz="4158" kern="1200">
          <a:solidFill>
            <a:schemeClr val="tx1"/>
          </a:solidFill>
          <a:latin typeface="+mn-lt"/>
          <a:ea typeface="+mn-ea"/>
          <a:cs typeface="+mn-cs"/>
        </a:defRPr>
      </a:lvl1pPr>
      <a:lvl2pPr marL="1018413" indent="-339471" algn="l" defTabSz="1357884"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55" indent="-339471" algn="l" defTabSz="1357884"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29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239"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181"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123"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065"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00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884" rtl="0" eaLnBrk="1" latinLnBrk="0" hangingPunct="1">
        <a:defRPr sz="2673" kern="1200">
          <a:solidFill>
            <a:schemeClr val="tx1"/>
          </a:solidFill>
          <a:latin typeface="+mn-lt"/>
          <a:ea typeface="+mn-ea"/>
          <a:cs typeface="+mn-cs"/>
        </a:defRPr>
      </a:lvl1pPr>
      <a:lvl2pPr marL="678942" algn="l" defTabSz="1357884" rtl="0" eaLnBrk="1" latinLnBrk="0" hangingPunct="1">
        <a:defRPr sz="2673" kern="1200">
          <a:solidFill>
            <a:schemeClr val="tx1"/>
          </a:solidFill>
          <a:latin typeface="+mn-lt"/>
          <a:ea typeface="+mn-ea"/>
          <a:cs typeface="+mn-cs"/>
        </a:defRPr>
      </a:lvl2pPr>
      <a:lvl3pPr marL="1357884" algn="l" defTabSz="1357884" rtl="0" eaLnBrk="1" latinLnBrk="0" hangingPunct="1">
        <a:defRPr sz="2673" kern="1200">
          <a:solidFill>
            <a:schemeClr val="tx1"/>
          </a:solidFill>
          <a:latin typeface="+mn-lt"/>
          <a:ea typeface="+mn-ea"/>
          <a:cs typeface="+mn-cs"/>
        </a:defRPr>
      </a:lvl3pPr>
      <a:lvl4pPr marL="2036826" algn="l" defTabSz="1357884" rtl="0" eaLnBrk="1" latinLnBrk="0" hangingPunct="1">
        <a:defRPr sz="2673" kern="1200">
          <a:solidFill>
            <a:schemeClr val="tx1"/>
          </a:solidFill>
          <a:latin typeface="+mn-lt"/>
          <a:ea typeface="+mn-ea"/>
          <a:cs typeface="+mn-cs"/>
        </a:defRPr>
      </a:lvl4pPr>
      <a:lvl5pPr marL="2715768" algn="l" defTabSz="1357884" rtl="0" eaLnBrk="1" latinLnBrk="0" hangingPunct="1">
        <a:defRPr sz="2673" kern="1200">
          <a:solidFill>
            <a:schemeClr val="tx1"/>
          </a:solidFill>
          <a:latin typeface="+mn-lt"/>
          <a:ea typeface="+mn-ea"/>
          <a:cs typeface="+mn-cs"/>
        </a:defRPr>
      </a:lvl5pPr>
      <a:lvl6pPr marL="3394710" algn="l" defTabSz="1357884" rtl="0" eaLnBrk="1" latinLnBrk="0" hangingPunct="1">
        <a:defRPr sz="2673" kern="1200">
          <a:solidFill>
            <a:schemeClr val="tx1"/>
          </a:solidFill>
          <a:latin typeface="+mn-lt"/>
          <a:ea typeface="+mn-ea"/>
          <a:cs typeface="+mn-cs"/>
        </a:defRPr>
      </a:lvl6pPr>
      <a:lvl7pPr marL="4073652" algn="l" defTabSz="1357884" rtl="0" eaLnBrk="1" latinLnBrk="0" hangingPunct="1">
        <a:defRPr sz="2673" kern="1200">
          <a:solidFill>
            <a:schemeClr val="tx1"/>
          </a:solidFill>
          <a:latin typeface="+mn-lt"/>
          <a:ea typeface="+mn-ea"/>
          <a:cs typeface="+mn-cs"/>
        </a:defRPr>
      </a:lvl7pPr>
      <a:lvl8pPr marL="4752594" algn="l" defTabSz="1357884" rtl="0" eaLnBrk="1" latinLnBrk="0" hangingPunct="1">
        <a:defRPr sz="2673" kern="1200">
          <a:solidFill>
            <a:schemeClr val="tx1"/>
          </a:solidFill>
          <a:latin typeface="+mn-lt"/>
          <a:ea typeface="+mn-ea"/>
          <a:cs typeface="+mn-cs"/>
        </a:defRPr>
      </a:lvl8pPr>
      <a:lvl9pPr marL="5431536" algn="l" defTabSz="1357884" rtl="0" eaLnBrk="1" latinLnBrk="0" hangingPunct="1">
        <a:defRPr sz="267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106930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Lst>
  <p:txStyles>
    <p:titleStyle>
      <a:lvl1pPr algn="l" defTabSz="1357884" rtl="0" eaLnBrk="1" latinLnBrk="0" hangingPunct="1">
        <a:lnSpc>
          <a:spcPct val="90000"/>
        </a:lnSpc>
        <a:spcBef>
          <a:spcPct val="0"/>
        </a:spcBef>
        <a:buNone/>
        <a:defRPr sz="6534" kern="1200">
          <a:solidFill>
            <a:schemeClr val="tx1"/>
          </a:solidFill>
          <a:latin typeface="+mj-lt"/>
          <a:ea typeface="+mj-ea"/>
          <a:cs typeface="+mj-cs"/>
        </a:defRPr>
      </a:lvl1pPr>
    </p:titleStyle>
    <p:bodyStyle>
      <a:lvl1pPr marL="339471" indent="-339471" algn="l" defTabSz="1357884" rtl="0" eaLnBrk="1" latinLnBrk="0" hangingPunct="1">
        <a:lnSpc>
          <a:spcPct val="90000"/>
        </a:lnSpc>
        <a:spcBef>
          <a:spcPts val="1485"/>
        </a:spcBef>
        <a:buFont typeface="Arial" panose="020B0604020202020204" pitchFamily="34" charset="0"/>
        <a:buChar char="•"/>
        <a:defRPr sz="4158" kern="1200">
          <a:solidFill>
            <a:schemeClr val="tx1"/>
          </a:solidFill>
          <a:latin typeface="+mn-lt"/>
          <a:ea typeface="+mn-ea"/>
          <a:cs typeface="+mn-cs"/>
        </a:defRPr>
      </a:lvl1pPr>
      <a:lvl2pPr marL="1018413" indent="-339471" algn="l" defTabSz="1357884"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55" indent="-339471" algn="l" defTabSz="1357884"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29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239"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181"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123"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065"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00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884" rtl="0" eaLnBrk="1" latinLnBrk="0" hangingPunct="1">
        <a:defRPr sz="2673" kern="1200">
          <a:solidFill>
            <a:schemeClr val="tx1"/>
          </a:solidFill>
          <a:latin typeface="+mn-lt"/>
          <a:ea typeface="+mn-ea"/>
          <a:cs typeface="+mn-cs"/>
        </a:defRPr>
      </a:lvl1pPr>
      <a:lvl2pPr marL="678942" algn="l" defTabSz="1357884" rtl="0" eaLnBrk="1" latinLnBrk="0" hangingPunct="1">
        <a:defRPr sz="2673" kern="1200">
          <a:solidFill>
            <a:schemeClr val="tx1"/>
          </a:solidFill>
          <a:latin typeface="+mn-lt"/>
          <a:ea typeface="+mn-ea"/>
          <a:cs typeface="+mn-cs"/>
        </a:defRPr>
      </a:lvl2pPr>
      <a:lvl3pPr marL="1357884" algn="l" defTabSz="1357884" rtl="0" eaLnBrk="1" latinLnBrk="0" hangingPunct="1">
        <a:defRPr sz="2673" kern="1200">
          <a:solidFill>
            <a:schemeClr val="tx1"/>
          </a:solidFill>
          <a:latin typeface="+mn-lt"/>
          <a:ea typeface="+mn-ea"/>
          <a:cs typeface="+mn-cs"/>
        </a:defRPr>
      </a:lvl3pPr>
      <a:lvl4pPr marL="2036826" algn="l" defTabSz="1357884" rtl="0" eaLnBrk="1" latinLnBrk="0" hangingPunct="1">
        <a:defRPr sz="2673" kern="1200">
          <a:solidFill>
            <a:schemeClr val="tx1"/>
          </a:solidFill>
          <a:latin typeface="+mn-lt"/>
          <a:ea typeface="+mn-ea"/>
          <a:cs typeface="+mn-cs"/>
        </a:defRPr>
      </a:lvl4pPr>
      <a:lvl5pPr marL="2715768" algn="l" defTabSz="1357884" rtl="0" eaLnBrk="1" latinLnBrk="0" hangingPunct="1">
        <a:defRPr sz="2673" kern="1200">
          <a:solidFill>
            <a:schemeClr val="tx1"/>
          </a:solidFill>
          <a:latin typeface="+mn-lt"/>
          <a:ea typeface="+mn-ea"/>
          <a:cs typeface="+mn-cs"/>
        </a:defRPr>
      </a:lvl5pPr>
      <a:lvl6pPr marL="3394710" algn="l" defTabSz="1357884" rtl="0" eaLnBrk="1" latinLnBrk="0" hangingPunct="1">
        <a:defRPr sz="2673" kern="1200">
          <a:solidFill>
            <a:schemeClr val="tx1"/>
          </a:solidFill>
          <a:latin typeface="+mn-lt"/>
          <a:ea typeface="+mn-ea"/>
          <a:cs typeface="+mn-cs"/>
        </a:defRPr>
      </a:lvl6pPr>
      <a:lvl7pPr marL="4073652" algn="l" defTabSz="1357884" rtl="0" eaLnBrk="1" latinLnBrk="0" hangingPunct="1">
        <a:defRPr sz="2673" kern="1200">
          <a:solidFill>
            <a:schemeClr val="tx1"/>
          </a:solidFill>
          <a:latin typeface="+mn-lt"/>
          <a:ea typeface="+mn-ea"/>
          <a:cs typeface="+mn-cs"/>
        </a:defRPr>
      </a:lvl7pPr>
      <a:lvl8pPr marL="4752594" algn="l" defTabSz="1357884" rtl="0" eaLnBrk="1" latinLnBrk="0" hangingPunct="1">
        <a:defRPr sz="2673" kern="1200">
          <a:solidFill>
            <a:schemeClr val="tx1"/>
          </a:solidFill>
          <a:latin typeface="+mn-lt"/>
          <a:ea typeface="+mn-ea"/>
          <a:cs typeface="+mn-cs"/>
        </a:defRPr>
      </a:lvl8pPr>
      <a:lvl9pPr marL="5431536" algn="l" defTabSz="1357884" rtl="0" eaLnBrk="1" latinLnBrk="0" hangingPunct="1">
        <a:defRPr sz="267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672497"/>
      </p:ext>
    </p:extLst>
  </p:cSld>
  <p:clrMap bg1="lt1" tx1="dk1" bg2="lt2" tx2="dk2" accent1="accent1" accent2="accent2" accent3="accent3" accent4="accent4" accent5="accent5" accent6="accent6" hlink="hlink" folHlink="folHlink"/>
  <p:sldLayoutIdLst>
    <p:sldLayoutId id="2147483727" r:id="rId1"/>
    <p:sldLayoutId id="2147483729" r:id="rId2"/>
    <p:sldLayoutId id="2147483730" r:id="rId3"/>
    <p:sldLayoutId id="2147483731" r:id="rId4"/>
    <p:sldLayoutId id="2147483732" r:id="rId5"/>
    <p:sldLayoutId id="2147483733" r:id="rId6"/>
    <p:sldLayoutId id="2147483734" r:id="rId7"/>
    <p:sldLayoutId id="2147483735"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Lst>
  <p:txStyles>
    <p:titleStyle>
      <a:lvl1pPr algn="l" defTabSz="1357884" rtl="0" eaLnBrk="1" latinLnBrk="0" hangingPunct="1">
        <a:lnSpc>
          <a:spcPct val="90000"/>
        </a:lnSpc>
        <a:spcBef>
          <a:spcPct val="0"/>
        </a:spcBef>
        <a:buNone/>
        <a:defRPr sz="6534" kern="1200">
          <a:solidFill>
            <a:schemeClr val="tx1"/>
          </a:solidFill>
          <a:latin typeface="+mj-lt"/>
          <a:ea typeface="+mj-ea"/>
          <a:cs typeface="+mj-cs"/>
        </a:defRPr>
      </a:lvl1pPr>
    </p:titleStyle>
    <p:bodyStyle>
      <a:lvl1pPr marL="339471" indent="-339471" algn="l" defTabSz="1357884" rtl="0" eaLnBrk="1" latinLnBrk="0" hangingPunct="1">
        <a:lnSpc>
          <a:spcPct val="90000"/>
        </a:lnSpc>
        <a:spcBef>
          <a:spcPts val="1485"/>
        </a:spcBef>
        <a:buFont typeface="Arial" panose="020B0604020202020204" pitchFamily="34" charset="0"/>
        <a:buChar char="•"/>
        <a:defRPr sz="4158" kern="1200">
          <a:solidFill>
            <a:schemeClr val="tx1"/>
          </a:solidFill>
          <a:latin typeface="+mn-lt"/>
          <a:ea typeface="+mn-ea"/>
          <a:cs typeface="+mn-cs"/>
        </a:defRPr>
      </a:lvl1pPr>
      <a:lvl2pPr marL="1018413" indent="-339471" algn="l" defTabSz="1357884"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55" indent="-339471" algn="l" defTabSz="1357884"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29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239"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181"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123"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065"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007" indent="-339471" algn="l" defTabSz="1357884"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884" rtl="0" eaLnBrk="1" latinLnBrk="0" hangingPunct="1">
        <a:defRPr sz="2673" kern="1200">
          <a:solidFill>
            <a:schemeClr val="tx1"/>
          </a:solidFill>
          <a:latin typeface="+mn-lt"/>
          <a:ea typeface="+mn-ea"/>
          <a:cs typeface="+mn-cs"/>
        </a:defRPr>
      </a:lvl1pPr>
      <a:lvl2pPr marL="678942" algn="l" defTabSz="1357884" rtl="0" eaLnBrk="1" latinLnBrk="0" hangingPunct="1">
        <a:defRPr sz="2673" kern="1200">
          <a:solidFill>
            <a:schemeClr val="tx1"/>
          </a:solidFill>
          <a:latin typeface="+mn-lt"/>
          <a:ea typeface="+mn-ea"/>
          <a:cs typeface="+mn-cs"/>
        </a:defRPr>
      </a:lvl2pPr>
      <a:lvl3pPr marL="1357884" algn="l" defTabSz="1357884" rtl="0" eaLnBrk="1" latinLnBrk="0" hangingPunct="1">
        <a:defRPr sz="2673" kern="1200">
          <a:solidFill>
            <a:schemeClr val="tx1"/>
          </a:solidFill>
          <a:latin typeface="+mn-lt"/>
          <a:ea typeface="+mn-ea"/>
          <a:cs typeface="+mn-cs"/>
        </a:defRPr>
      </a:lvl3pPr>
      <a:lvl4pPr marL="2036826" algn="l" defTabSz="1357884" rtl="0" eaLnBrk="1" latinLnBrk="0" hangingPunct="1">
        <a:defRPr sz="2673" kern="1200">
          <a:solidFill>
            <a:schemeClr val="tx1"/>
          </a:solidFill>
          <a:latin typeface="+mn-lt"/>
          <a:ea typeface="+mn-ea"/>
          <a:cs typeface="+mn-cs"/>
        </a:defRPr>
      </a:lvl4pPr>
      <a:lvl5pPr marL="2715768" algn="l" defTabSz="1357884" rtl="0" eaLnBrk="1" latinLnBrk="0" hangingPunct="1">
        <a:defRPr sz="2673" kern="1200">
          <a:solidFill>
            <a:schemeClr val="tx1"/>
          </a:solidFill>
          <a:latin typeface="+mn-lt"/>
          <a:ea typeface="+mn-ea"/>
          <a:cs typeface="+mn-cs"/>
        </a:defRPr>
      </a:lvl5pPr>
      <a:lvl6pPr marL="3394710" algn="l" defTabSz="1357884" rtl="0" eaLnBrk="1" latinLnBrk="0" hangingPunct="1">
        <a:defRPr sz="2673" kern="1200">
          <a:solidFill>
            <a:schemeClr val="tx1"/>
          </a:solidFill>
          <a:latin typeface="+mn-lt"/>
          <a:ea typeface="+mn-ea"/>
          <a:cs typeface="+mn-cs"/>
        </a:defRPr>
      </a:lvl6pPr>
      <a:lvl7pPr marL="4073652" algn="l" defTabSz="1357884" rtl="0" eaLnBrk="1" latinLnBrk="0" hangingPunct="1">
        <a:defRPr sz="2673" kern="1200">
          <a:solidFill>
            <a:schemeClr val="tx1"/>
          </a:solidFill>
          <a:latin typeface="+mn-lt"/>
          <a:ea typeface="+mn-ea"/>
          <a:cs typeface="+mn-cs"/>
        </a:defRPr>
      </a:lvl7pPr>
      <a:lvl8pPr marL="4752594" algn="l" defTabSz="1357884" rtl="0" eaLnBrk="1" latinLnBrk="0" hangingPunct="1">
        <a:defRPr sz="2673" kern="1200">
          <a:solidFill>
            <a:schemeClr val="tx1"/>
          </a:solidFill>
          <a:latin typeface="+mn-lt"/>
          <a:ea typeface="+mn-ea"/>
          <a:cs typeface="+mn-cs"/>
        </a:defRPr>
      </a:lvl8pPr>
      <a:lvl9pPr marL="5431536" algn="l" defTabSz="1357884" rtl="0" eaLnBrk="1" latinLnBrk="0" hangingPunct="1">
        <a:defRPr sz="267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484859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Lst>
  <p:txStyles>
    <p:titleStyle>
      <a:lvl1pPr algn="l" defTabSz="1357918" rtl="0" eaLnBrk="1" latinLnBrk="0" hangingPunct="1">
        <a:lnSpc>
          <a:spcPct val="90000"/>
        </a:lnSpc>
        <a:spcBef>
          <a:spcPct val="0"/>
        </a:spcBef>
        <a:buNone/>
        <a:defRPr sz="6534" kern="1200">
          <a:solidFill>
            <a:schemeClr val="tx1"/>
          </a:solidFill>
          <a:latin typeface="+mj-lt"/>
          <a:ea typeface="+mj-ea"/>
          <a:cs typeface="+mj-cs"/>
        </a:defRPr>
      </a:lvl1pPr>
    </p:titleStyle>
    <p:bodyStyle>
      <a:lvl1pPr marL="339479" indent="-339479" algn="l" defTabSz="1357918" rtl="0" eaLnBrk="1" latinLnBrk="0" hangingPunct="1">
        <a:lnSpc>
          <a:spcPct val="90000"/>
        </a:lnSpc>
        <a:spcBef>
          <a:spcPts val="1485"/>
        </a:spcBef>
        <a:buFont typeface="Arial" panose="020B0604020202020204" pitchFamily="34" charset="0"/>
        <a:buChar char="•"/>
        <a:defRPr sz="4158" kern="1200">
          <a:solidFill>
            <a:schemeClr val="tx1"/>
          </a:solidFill>
          <a:latin typeface="+mn-lt"/>
          <a:ea typeface="+mn-ea"/>
          <a:cs typeface="+mn-cs"/>
        </a:defRPr>
      </a:lvl1pPr>
      <a:lvl2pPr marL="1018441" indent="-339479" algn="l" defTabSz="1357918" rtl="0" eaLnBrk="1" latinLnBrk="0" hangingPunct="1">
        <a:lnSpc>
          <a:spcPct val="90000"/>
        </a:lnSpc>
        <a:spcBef>
          <a:spcPts val="743"/>
        </a:spcBef>
        <a:buFont typeface="Arial" panose="020B0604020202020204" pitchFamily="34" charset="0"/>
        <a:buChar char="•"/>
        <a:defRPr sz="3564" kern="1200">
          <a:solidFill>
            <a:schemeClr val="tx1"/>
          </a:solidFill>
          <a:latin typeface="+mn-lt"/>
          <a:ea typeface="+mn-ea"/>
          <a:cs typeface="+mn-cs"/>
        </a:defRPr>
      </a:lvl2pPr>
      <a:lvl3pPr marL="1697397" indent="-339479" algn="l" defTabSz="1357918" rtl="0" eaLnBrk="1" latinLnBrk="0" hangingPunct="1">
        <a:lnSpc>
          <a:spcPct val="90000"/>
        </a:lnSpc>
        <a:spcBef>
          <a:spcPts val="743"/>
        </a:spcBef>
        <a:buFont typeface="Arial" panose="020B0604020202020204" pitchFamily="34" charset="0"/>
        <a:buChar char="•"/>
        <a:defRPr sz="2970" kern="1200">
          <a:solidFill>
            <a:schemeClr val="tx1"/>
          </a:solidFill>
          <a:latin typeface="+mn-lt"/>
          <a:ea typeface="+mn-ea"/>
          <a:cs typeface="+mn-cs"/>
        </a:defRPr>
      </a:lvl3pPr>
      <a:lvl4pPr marL="2376356"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4pPr>
      <a:lvl5pPr marL="3055316"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5pPr>
      <a:lvl6pPr marL="3734274"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6pPr>
      <a:lvl7pPr marL="4413234"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7pPr>
      <a:lvl8pPr marL="5092192"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8pPr>
      <a:lvl9pPr marL="5771154" indent="-339479" algn="l" defTabSz="1357918" rtl="0" eaLnBrk="1" latinLnBrk="0" hangingPunct="1">
        <a:lnSpc>
          <a:spcPct val="90000"/>
        </a:lnSpc>
        <a:spcBef>
          <a:spcPts val="743"/>
        </a:spcBef>
        <a:buFont typeface="Arial" panose="020B0604020202020204" pitchFamily="34" charset="0"/>
        <a:buChar char="•"/>
        <a:defRPr sz="2673" kern="1200">
          <a:solidFill>
            <a:schemeClr val="tx1"/>
          </a:solidFill>
          <a:latin typeface="+mn-lt"/>
          <a:ea typeface="+mn-ea"/>
          <a:cs typeface="+mn-cs"/>
        </a:defRPr>
      </a:lvl9pPr>
    </p:bodyStyle>
    <p:otherStyle>
      <a:defPPr>
        <a:defRPr lang="en-US"/>
      </a:defPPr>
      <a:lvl1pPr marL="0" algn="l" defTabSz="1357918" rtl="0" eaLnBrk="1" latinLnBrk="0" hangingPunct="1">
        <a:defRPr sz="2673" kern="1200">
          <a:solidFill>
            <a:schemeClr val="tx1"/>
          </a:solidFill>
          <a:latin typeface="+mn-lt"/>
          <a:ea typeface="+mn-ea"/>
          <a:cs typeface="+mn-cs"/>
        </a:defRPr>
      </a:lvl1pPr>
      <a:lvl2pPr marL="678960" algn="l" defTabSz="1357918" rtl="0" eaLnBrk="1" latinLnBrk="0" hangingPunct="1">
        <a:defRPr sz="2673" kern="1200">
          <a:solidFill>
            <a:schemeClr val="tx1"/>
          </a:solidFill>
          <a:latin typeface="+mn-lt"/>
          <a:ea typeface="+mn-ea"/>
          <a:cs typeface="+mn-cs"/>
        </a:defRPr>
      </a:lvl2pPr>
      <a:lvl3pPr marL="1357918" algn="l" defTabSz="1357918" rtl="0" eaLnBrk="1" latinLnBrk="0" hangingPunct="1">
        <a:defRPr sz="2673" kern="1200">
          <a:solidFill>
            <a:schemeClr val="tx1"/>
          </a:solidFill>
          <a:latin typeface="+mn-lt"/>
          <a:ea typeface="+mn-ea"/>
          <a:cs typeface="+mn-cs"/>
        </a:defRPr>
      </a:lvl3pPr>
      <a:lvl4pPr marL="2036877" algn="l" defTabSz="1357918" rtl="0" eaLnBrk="1" latinLnBrk="0" hangingPunct="1">
        <a:defRPr sz="2673" kern="1200">
          <a:solidFill>
            <a:schemeClr val="tx1"/>
          </a:solidFill>
          <a:latin typeface="+mn-lt"/>
          <a:ea typeface="+mn-ea"/>
          <a:cs typeface="+mn-cs"/>
        </a:defRPr>
      </a:lvl4pPr>
      <a:lvl5pPr marL="2715835" algn="l" defTabSz="1357918" rtl="0" eaLnBrk="1" latinLnBrk="0" hangingPunct="1">
        <a:defRPr sz="2673" kern="1200">
          <a:solidFill>
            <a:schemeClr val="tx1"/>
          </a:solidFill>
          <a:latin typeface="+mn-lt"/>
          <a:ea typeface="+mn-ea"/>
          <a:cs typeface="+mn-cs"/>
        </a:defRPr>
      </a:lvl5pPr>
      <a:lvl6pPr marL="3394797" algn="l" defTabSz="1357918" rtl="0" eaLnBrk="1" latinLnBrk="0" hangingPunct="1">
        <a:defRPr sz="2673" kern="1200">
          <a:solidFill>
            <a:schemeClr val="tx1"/>
          </a:solidFill>
          <a:latin typeface="+mn-lt"/>
          <a:ea typeface="+mn-ea"/>
          <a:cs typeface="+mn-cs"/>
        </a:defRPr>
      </a:lvl6pPr>
      <a:lvl7pPr marL="4073753" algn="l" defTabSz="1357918" rtl="0" eaLnBrk="1" latinLnBrk="0" hangingPunct="1">
        <a:defRPr sz="2673" kern="1200">
          <a:solidFill>
            <a:schemeClr val="tx1"/>
          </a:solidFill>
          <a:latin typeface="+mn-lt"/>
          <a:ea typeface="+mn-ea"/>
          <a:cs typeface="+mn-cs"/>
        </a:defRPr>
      </a:lvl7pPr>
      <a:lvl8pPr marL="4752713" algn="l" defTabSz="1357918" rtl="0" eaLnBrk="1" latinLnBrk="0" hangingPunct="1">
        <a:defRPr sz="2673" kern="1200">
          <a:solidFill>
            <a:schemeClr val="tx1"/>
          </a:solidFill>
          <a:latin typeface="+mn-lt"/>
          <a:ea typeface="+mn-ea"/>
          <a:cs typeface="+mn-cs"/>
        </a:defRPr>
      </a:lvl8pPr>
      <a:lvl9pPr marL="5431673" algn="l" defTabSz="1357918" rtl="0" eaLnBrk="1" latinLnBrk="0" hangingPunct="1">
        <a:defRPr sz="26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5.emf"/><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nuscalepower.com/technology/design-innovation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hyperlink" Target="https://suppliers.nuscalepower.com/_layouts/15/NuScalePower/SuppliersSignIn.aspx?ReturnUrl=/_layouts/15/Authenticate.aspx?Source=/&amp;Sourc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www.nuscalepower.com/technology/fabrication-and-assembl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3.emf"/></Relationships>
</file>

<file path=ppt/slides/_rels/slide1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2.png"/><Relationship Id="rId7"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848560" y="9537539"/>
            <a:ext cx="2375081" cy="357079"/>
          </a:xfrm>
          <a:prstGeom prst="rect">
            <a:avLst/>
          </a:prstGeom>
        </p:spPr>
        <p:txBody>
          <a:bodyPr vert="horz" wrap="square" lIns="0" tIns="12573" rIns="0" bIns="0" rtlCol="0">
            <a:spAutoFit/>
          </a:bodyPr>
          <a:lstStyle/>
          <a:p>
            <a:pPr marL="12573">
              <a:spcBef>
                <a:spcPts val="99"/>
              </a:spcBef>
            </a:pPr>
            <a:r>
              <a:rPr sz="2178" spc="15" dirty="0">
                <a:solidFill>
                  <a:srgbClr val="FFFFFF"/>
                </a:solidFill>
                <a:latin typeface="Georgia"/>
                <a:cs typeface="Georgia"/>
              </a:rPr>
              <a:t>Powered </a:t>
            </a:r>
            <a:r>
              <a:rPr sz="2178" spc="30" dirty="0">
                <a:solidFill>
                  <a:srgbClr val="FFFFFF"/>
                </a:solidFill>
                <a:latin typeface="Georgia"/>
                <a:cs typeface="Georgia"/>
              </a:rPr>
              <a:t>by</a:t>
            </a:r>
            <a:r>
              <a:rPr sz="2178" spc="-94" dirty="0">
                <a:solidFill>
                  <a:srgbClr val="FFFFFF"/>
                </a:solidFill>
                <a:latin typeface="Georgia"/>
                <a:cs typeface="Georgia"/>
              </a:rPr>
              <a:t> </a:t>
            </a:r>
            <a:r>
              <a:rPr sz="2178" spc="30" dirty="0">
                <a:solidFill>
                  <a:srgbClr val="FFFFFF"/>
                </a:solidFill>
                <a:latin typeface="Georgia"/>
                <a:cs typeface="Georgia"/>
              </a:rPr>
              <a:t>people</a:t>
            </a:r>
            <a:endParaRPr sz="2178">
              <a:latin typeface="Georgia"/>
              <a:cs typeface="Georgia"/>
            </a:endParaRPr>
          </a:p>
        </p:txBody>
      </p:sp>
      <p:pic>
        <p:nvPicPr>
          <p:cNvPr id="11" name="Picture 10">
            <a:extLst>
              <a:ext uri="{FF2B5EF4-FFF2-40B4-BE49-F238E27FC236}">
                <a16:creationId xmlns:a16="http://schemas.microsoft.com/office/drawing/2014/main" id="{4CCFC7A9-4E83-4D37-A06D-AEA0F3B9B56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50495"/>
            <a:ext cx="18105438" cy="6526122"/>
          </a:xfrm>
          <a:prstGeom prst="rect">
            <a:avLst/>
          </a:prstGeom>
        </p:spPr>
      </p:pic>
      <p:pic>
        <p:nvPicPr>
          <p:cNvPr id="10" name="Picture 9">
            <a:extLst>
              <a:ext uri="{FF2B5EF4-FFF2-40B4-BE49-F238E27FC236}">
                <a16:creationId xmlns:a16="http://schemas.microsoft.com/office/drawing/2014/main" id="{1297E534-169F-4395-AE5E-2DB5522658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00748" y="7820123"/>
            <a:ext cx="3114406" cy="2432375"/>
          </a:xfrm>
          <a:prstGeom prst="rect">
            <a:avLst/>
          </a:prstGeom>
        </p:spPr>
      </p:pic>
      <p:sp>
        <p:nvSpPr>
          <p:cNvPr id="14" name="Text Placeholder 2">
            <a:extLst>
              <a:ext uri="{FF2B5EF4-FFF2-40B4-BE49-F238E27FC236}">
                <a16:creationId xmlns:a16="http://schemas.microsoft.com/office/drawing/2014/main" id="{A933E84B-8D55-4475-B5F5-2D05F86DB968}"/>
              </a:ext>
            </a:extLst>
          </p:cNvPr>
          <p:cNvSpPr txBox="1">
            <a:spLocks/>
          </p:cNvSpPr>
          <p:nvPr/>
        </p:nvSpPr>
        <p:spPr>
          <a:xfrm>
            <a:off x="689549" y="5845930"/>
            <a:ext cx="15709690" cy="2924840"/>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ro-RO" altLang="ko-KR" sz="4400" b="1" dirty="0">
                <a:solidFill>
                  <a:schemeClr val="bg2"/>
                </a:solidFill>
                <a:latin typeface="+mj-lt"/>
                <a:cs typeface="Times New Roman" panose="02020603050405020304" pitchFamily="18" charset="0"/>
              </a:rPr>
              <a:t>Tehnologii</a:t>
            </a:r>
            <a:r>
              <a:rPr lang="en-US" altLang="ko-KR" sz="4400" b="1" dirty="0">
                <a:solidFill>
                  <a:schemeClr val="bg2"/>
                </a:solidFill>
                <a:latin typeface="+mj-lt"/>
                <a:cs typeface="Times New Roman" panose="02020603050405020304" pitchFamily="18" charset="0"/>
              </a:rPr>
              <a:t> </a:t>
            </a:r>
            <a:r>
              <a:rPr lang="ro-RO" altLang="ko-KR" sz="4400" b="1" dirty="0">
                <a:solidFill>
                  <a:schemeClr val="bg2"/>
                </a:solidFill>
                <a:latin typeface="+mj-lt"/>
                <a:cs typeface="Times New Roman" panose="02020603050405020304" pitchFamily="18" charset="0"/>
              </a:rPr>
              <a:t>Inovatoare in Energetica</a:t>
            </a:r>
            <a:r>
              <a:rPr lang="en-US" altLang="ko-KR" sz="4400" b="1" dirty="0">
                <a:solidFill>
                  <a:schemeClr val="bg2"/>
                </a:solidFill>
                <a:latin typeface="+mj-lt"/>
                <a:cs typeface="Times New Roman" panose="02020603050405020304" pitchFamily="18" charset="0"/>
              </a:rPr>
              <a:t> N</a:t>
            </a:r>
            <a:r>
              <a:rPr lang="ro-RO" altLang="ko-KR" sz="4400" b="1" dirty="0">
                <a:solidFill>
                  <a:schemeClr val="bg2"/>
                </a:solidFill>
                <a:latin typeface="+mj-lt"/>
                <a:cs typeface="Times New Roman" panose="02020603050405020304" pitchFamily="18" charset="0"/>
              </a:rPr>
              <a:t>ucleara din Romania</a:t>
            </a:r>
          </a:p>
          <a:p>
            <a:pPr algn="ctr"/>
            <a:endParaRPr lang="en-US" altLang="ko-KR" sz="3200" dirty="0">
              <a:solidFill>
                <a:schemeClr val="bg2"/>
              </a:solidFill>
              <a:latin typeface="+mj-lt"/>
              <a:cs typeface="Times New Roman" panose="02020603050405020304" pitchFamily="18" charset="0"/>
            </a:endParaRPr>
          </a:p>
          <a:p>
            <a:pPr algn="ctr"/>
            <a:r>
              <a:rPr lang="en-US" altLang="ko-KR" sz="3200" dirty="0">
                <a:solidFill>
                  <a:schemeClr val="bg2"/>
                </a:solidFill>
                <a:latin typeface="+mj-lt"/>
                <a:cs typeface="Times New Roman" panose="02020603050405020304" pitchFamily="18" charset="0"/>
              </a:rPr>
              <a:t>Dr. Teodor Chirica</a:t>
            </a:r>
          </a:p>
          <a:p>
            <a:pPr algn="ctr"/>
            <a:r>
              <a:rPr lang="ro-RO" altLang="ko-KR" sz="3200" dirty="0">
                <a:solidFill>
                  <a:schemeClr val="bg2"/>
                </a:solidFill>
                <a:latin typeface="+mj-lt"/>
                <a:cs typeface="Times New Roman" panose="02020603050405020304" pitchFamily="18" charset="0"/>
              </a:rPr>
              <a:t>Presedinte</a:t>
            </a:r>
            <a:r>
              <a:rPr lang="en-US" altLang="ko-KR" sz="3200" dirty="0">
                <a:solidFill>
                  <a:schemeClr val="bg2"/>
                </a:solidFill>
                <a:latin typeface="+mj-lt"/>
                <a:cs typeface="Times New Roman" panose="02020603050405020304" pitchFamily="18" charset="0"/>
              </a:rPr>
              <a:t>,</a:t>
            </a:r>
            <a:r>
              <a:rPr lang="ro-RO" altLang="ko-KR" sz="3200" dirty="0">
                <a:solidFill>
                  <a:schemeClr val="bg2"/>
                </a:solidFill>
                <a:latin typeface="+mj-lt"/>
                <a:cs typeface="Times New Roman" panose="02020603050405020304" pitchFamily="18" charset="0"/>
              </a:rPr>
              <a:t> Consiliu</a:t>
            </a:r>
            <a:r>
              <a:rPr lang="en-US" altLang="ko-KR" sz="3200" dirty="0">
                <a:solidFill>
                  <a:schemeClr val="bg2"/>
                </a:solidFill>
                <a:latin typeface="+mj-lt"/>
                <a:cs typeface="Times New Roman" panose="02020603050405020304" pitchFamily="18" charset="0"/>
              </a:rPr>
              <a:t>l</a:t>
            </a:r>
            <a:r>
              <a:rPr lang="ro-RO" altLang="ko-KR" sz="3200" dirty="0">
                <a:solidFill>
                  <a:schemeClr val="bg2"/>
                </a:solidFill>
                <a:latin typeface="+mj-lt"/>
                <a:cs typeface="Times New Roman" panose="02020603050405020304" pitchFamily="18" charset="0"/>
              </a:rPr>
              <a:t> de Administratie</a:t>
            </a:r>
            <a:endParaRPr lang="en-US" altLang="ko-KR" sz="3200" dirty="0">
              <a:solidFill>
                <a:schemeClr val="bg2"/>
              </a:solidFill>
              <a:latin typeface="+mj-lt"/>
              <a:cs typeface="Times New Roman" panose="02020603050405020304" pitchFamily="18" charset="0"/>
            </a:endParaRPr>
          </a:p>
          <a:p>
            <a:pPr algn="ctr"/>
            <a:r>
              <a:rPr lang="en-US" altLang="ko-KR" sz="3200" dirty="0">
                <a:solidFill>
                  <a:schemeClr val="bg2"/>
                </a:solidFill>
                <a:latin typeface="+mj-lt"/>
                <a:cs typeface="Times New Roman" panose="02020603050405020304" pitchFamily="18" charset="0"/>
              </a:rPr>
              <a:t>Societatea Nationala Nuclearelectrica SA</a:t>
            </a:r>
            <a:endParaRPr lang="ro-RO" altLang="ko-KR" sz="3200" dirty="0">
              <a:solidFill>
                <a:schemeClr val="bg2"/>
              </a:solidFill>
              <a:latin typeface="+mj-lt"/>
              <a:cs typeface="Times New Roman" panose="02020603050405020304" pitchFamily="18" charset="0"/>
            </a:endParaRPr>
          </a:p>
          <a:p>
            <a:pPr algn="ctr"/>
            <a:endParaRPr lang="en-US" altLang="ko-KR" sz="3200" b="1" dirty="0">
              <a:solidFill>
                <a:schemeClr val="bg2"/>
              </a:solidFill>
              <a:cs typeface="Times New Roman" panose="02020603050405020304" pitchFamily="18" charset="0"/>
            </a:endParaRPr>
          </a:p>
          <a:p>
            <a:pPr algn="ctr"/>
            <a:r>
              <a:rPr lang="en-US" altLang="ko-KR" sz="2400" b="1" dirty="0">
                <a:solidFill>
                  <a:schemeClr val="bg2"/>
                </a:solidFill>
                <a:cs typeface="Times New Roman" panose="02020603050405020304" pitchFamily="18" charset="0"/>
              </a:rPr>
              <a:t>CONFERINȚA „INOVAȚIE ȘI SECURITATE ENERGETICĂ”</a:t>
            </a:r>
          </a:p>
          <a:p>
            <a:pPr algn="ctr"/>
            <a:r>
              <a:rPr lang="en-US" altLang="ko-KR" sz="2400" dirty="0">
                <a:solidFill>
                  <a:schemeClr val="bg2"/>
                </a:solidFill>
                <a:latin typeface="+mj-lt"/>
                <a:cs typeface="Times New Roman" panose="02020603050405020304" pitchFamily="18" charset="0"/>
              </a:rPr>
              <a:t>15 </a:t>
            </a:r>
            <a:r>
              <a:rPr lang="ro-RO" altLang="ko-KR" sz="2400" dirty="0">
                <a:solidFill>
                  <a:schemeClr val="bg2"/>
                </a:solidFill>
                <a:latin typeface="+mj-lt"/>
                <a:cs typeface="Times New Roman" panose="02020603050405020304" pitchFamily="18" charset="0"/>
              </a:rPr>
              <a:t>septembrie</a:t>
            </a:r>
            <a:r>
              <a:rPr lang="en-US" altLang="ko-KR" sz="2400" dirty="0">
                <a:solidFill>
                  <a:schemeClr val="bg2"/>
                </a:solidFill>
                <a:latin typeface="+mj-lt"/>
                <a:cs typeface="Times New Roman" panose="02020603050405020304" pitchFamily="18" charset="0"/>
              </a:rPr>
              <a:t> 2022</a:t>
            </a:r>
          </a:p>
        </p:txBody>
      </p:sp>
      <p:pic>
        <p:nvPicPr>
          <p:cNvPr id="3" name="Picture 2">
            <a:extLst>
              <a:ext uri="{FF2B5EF4-FFF2-40B4-BE49-F238E27FC236}">
                <a16:creationId xmlns:a16="http://schemas.microsoft.com/office/drawing/2014/main" id="{F1F2772F-03F4-4F11-94ED-22AB89CDCA57}"/>
              </a:ext>
            </a:extLst>
          </p:cNvPr>
          <p:cNvPicPr>
            <a:picLocks noChangeAspect="1"/>
          </p:cNvPicPr>
          <p:nvPr/>
        </p:nvPicPr>
        <p:blipFill>
          <a:blip r:embed="rId5"/>
          <a:stretch>
            <a:fillRect/>
          </a:stretch>
        </p:blipFill>
        <p:spPr>
          <a:xfrm>
            <a:off x="402484" y="7766748"/>
            <a:ext cx="3494958" cy="19798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319912"/>
            <a:ext cx="15615940" cy="998221"/>
          </a:xfrm>
        </p:spPr>
        <p:txBody>
          <a:bodyPr>
            <a:normAutofit/>
          </a:bodyPr>
          <a:lstStyle/>
          <a:p>
            <a:r>
              <a:rPr lang="ro-RO" sz="4000" dirty="0"/>
              <a:t>De ce energie nucleara in Romania</a:t>
            </a:r>
            <a:r>
              <a:rPr lang="en-GB" sz="4000" dirty="0"/>
              <a:t>?</a:t>
            </a:r>
          </a:p>
        </p:txBody>
      </p:sp>
      <p:sp>
        <p:nvSpPr>
          <p:cNvPr id="7" name="Rectangle 6">
            <a:extLst>
              <a:ext uri="{FF2B5EF4-FFF2-40B4-BE49-F238E27FC236}">
                <a16:creationId xmlns:a16="http://schemas.microsoft.com/office/drawing/2014/main" id="{97566051-4DC2-4325-871B-182481BFB967}"/>
              </a:ext>
            </a:extLst>
          </p:cNvPr>
          <p:cNvSpPr/>
          <p:nvPr/>
        </p:nvSpPr>
        <p:spPr>
          <a:xfrm>
            <a:off x="844091" y="1727479"/>
            <a:ext cx="16417255" cy="1969770"/>
          </a:xfrm>
          <a:prstGeom prst="rect">
            <a:avLst/>
          </a:prstGeom>
        </p:spPr>
        <p:txBody>
          <a:bodyPr wrap="square">
            <a:spAutoFit/>
          </a:bodyPr>
          <a:lstStyle/>
          <a:p>
            <a:pPr marL="342900" indent="-342900">
              <a:spcAft>
                <a:spcPts val="600"/>
              </a:spcAft>
              <a:buFont typeface="Arial" panose="020B0604020202020204" pitchFamily="34" charset="0"/>
              <a:buChar char="•"/>
            </a:pPr>
            <a:r>
              <a:rPr lang="ro-RO" sz="2800" dirty="0">
                <a:solidFill>
                  <a:srgbClr val="0070C0"/>
                </a:solidFill>
              </a:rPr>
              <a:t>Sursa sustenabila si eficienta de energie</a:t>
            </a:r>
            <a:r>
              <a:rPr lang="en-US" sz="2800" dirty="0">
                <a:solidFill>
                  <a:srgbClr val="0070C0"/>
                </a:solidFill>
              </a:rPr>
              <a:t> - r</a:t>
            </a:r>
            <a:r>
              <a:rPr lang="ro-RO" sz="2800" dirty="0">
                <a:solidFill>
                  <a:srgbClr val="0070C0"/>
                </a:solidFill>
              </a:rPr>
              <a:t>educerea emisiilor de CO2</a:t>
            </a:r>
            <a:r>
              <a:rPr lang="ro-RO" sz="2000" dirty="0">
                <a:solidFill>
                  <a:srgbClr val="0070C0"/>
                </a:solidFill>
              </a:rPr>
              <a:t>ech.</a:t>
            </a:r>
            <a:r>
              <a:rPr lang="ro-RO" sz="2800" dirty="0">
                <a:solidFill>
                  <a:srgbClr val="0070C0"/>
                </a:solidFill>
              </a:rPr>
              <a:t> si securitate</a:t>
            </a:r>
            <a:r>
              <a:rPr lang="en-US" sz="2800" dirty="0">
                <a:solidFill>
                  <a:srgbClr val="0070C0"/>
                </a:solidFill>
              </a:rPr>
              <a:t> </a:t>
            </a:r>
            <a:r>
              <a:rPr lang="ro-RO" sz="2800" dirty="0">
                <a:solidFill>
                  <a:srgbClr val="0070C0"/>
                </a:solidFill>
              </a:rPr>
              <a:t>energetica</a:t>
            </a:r>
          </a:p>
          <a:p>
            <a:pPr marL="342900" indent="-342900">
              <a:spcAft>
                <a:spcPts val="600"/>
              </a:spcAft>
              <a:buFont typeface="Arial" panose="020B0604020202020204" pitchFamily="34" charset="0"/>
              <a:buChar char="•"/>
            </a:pPr>
            <a:r>
              <a:rPr lang="ro-RO" sz="2800" dirty="0">
                <a:solidFill>
                  <a:srgbClr val="0070C0"/>
                </a:solidFill>
              </a:rPr>
              <a:t>Inovarea are un rol esential in industria nuclear</a:t>
            </a:r>
            <a:r>
              <a:rPr lang="en-US" sz="2800" dirty="0">
                <a:solidFill>
                  <a:srgbClr val="0070C0"/>
                </a:solidFill>
              </a:rPr>
              <a:t>a: “safety first </a:t>
            </a:r>
            <a:r>
              <a:rPr lang="ro-RO" sz="2800" dirty="0">
                <a:solidFill>
                  <a:srgbClr val="0070C0"/>
                </a:solidFill>
              </a:rPr>
              <a:t>si</a:t>
            </a:r>
            <a:r>
              <a:rPr lang="en-US" sz="2800" dirty="0">
                <a:solidFill>
                  <a:srgbClr val="0070C0"/>
                </a:solidFill>
              </a:rPr>
              <a:t> “continuous improvement’</a:t>
            </a:r>
          </a:p>
          <a:p>
            <a:pPr marL="342900" indent="-342900">
              <a:buFont typeface="Arial" panose="020B0604020202020204" pitchFamily="34" charset="0"/>
              <a:buChar char="•"/>
            </a:pPr>
            <a:r>
              <a:rPr lang="ro-RO" sz="2800" dirty="0">
                <a:solidFill>
                  <a:srgbClr val="0070C0"/>
                </a:solidFill>
              </a:rPr>
              <a:t>Romania are baza necesara de cercetare-dezvoltare, inginerie, constructie si fabricatie, operare si intretinere</a:t>
            </a:r>
            <a:r>
              <a:rPr lang="en-US" sz="2800" dirty="0">
                <a:solidFill>
                  <a:srgbClr val="0070C0"/>
                </a:solidFill>
              </a:rPr>
              <a:t> </a:t>
            </a:r>
            <a:r>
              <a:rPr lang="ro-RO" sz="2800" dirty="0">
                <a:solidFill>
                  <a:srgbClr val="0070C0"/>
                </a:solidFill>
              </a:rPr>
              <a:t>pentru a fi parte la acest efort</a:t>
            </a:r>
          </a:p>
        </p:txBody>
      </p:sp>
      <p:sp>
        <p:nvSpPr>
          <p:cNvPr id="10" name="Rectangle 48">
            <a:extLst>
              <a:ext uri="{FF2B5EF4-FFF2-40B4-BE49-F238E27FC236}">
                <a16:creationId xmlns:a16="http://schemas.microsoft.com/office/drawing/2014/main" id="{FEA237C6-5A04-41FB-945A-6214AF71D467}"/>
              </a:ext>
            </a:extLst>
          </p:cNvPr>
          <p:cNvSpPr/>
          <p:nvPr/>
        </p:nvSpPr>
        <p:spPr>
          <a:xfrm>
            <a:off x="1485528" y="7880273"/>
            <a:ext cx="2792014" cy="648000"/>
          </a:xfrm>
          <a:prstGeom prst="rect">
            <a:avLst/>
          </a:prstGeom>
          <a:solidFill>
            <a:schemeClr val="accent1"/>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1" name="Rectangle 17">
            <a:extLst>
              <a:ext uri="{FF2B5EF4-FFF2-40B4-BE49-F238E27FC236}">
                <a16:creationId xmlns:a16="http://schemas.microsoft.com/office/drawing/2014/main" id="{DCDE4C4F-C119-4077-808B-D1FA66C323FC}"/>
              </a:ext>
            </a:extLst>
          </p:cNvPr>
          <p:cNvSpPr/>
          <p:nvPr/>
        </p:nvSpPr>
        <p:spPr>
          <a:xfrm>
            <a:off x="5799113" y="7911869"/>
            <a:ext cx="2881784" cy="648000"/>
          </a:xfrm>
          <a:prstGeom prst="rect">
            <a:avLst/>
          </a:prstGeom>
          <a:solidFill>
            <a:schemeClr val="accent2"/>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2" name="Rectangle 20">
            <a:extLst>
              <a:ext uri="{FF2B5EF4-FFF2-40B4-BE49-F238E27FC236}">
                <a16:creationId xmlns:a16="http://schemas.microsoft.com/office/drawing/2014/main" id="{554AE286-0614-4376-BC95-89B55F796840}"/>
              </a:ext>
            </a:extLst>
          </p:cNvPr>
          <p:cNvSpPr/>
          <p:nvPr/>
        </p:nvSpPr>
        <p:spPr>
          <a:xfrm>
            <a:off x="13596463" y="7866829"/>
            <a:ext cx="2881784" cy="648000"/>
          </a:xfrm>
          <a:prstGeom prst="rect">
            <a:avLst/>
          </a:prstGeom>
          <a:solidFill>
            <a:schemeClr val="accent3"/>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3" name="Text Placeholder 3">
            <a:extLst>
              <a:ext uri="{FF2B5EF4-FFF2-40B4-BE49-F238E27FC236}">
                <a16:creationId xmlns:a16="http://schemas.microsoft.com/office/drawing/2014/main" id="{47E9849D-3302-4F50-AE5C-D4A64E44783C}"/>
              </a:ext>
            </a:extLst>
          </p:cNvPr>
          <p:cNvSpPr txBox="1">
            <a:spLocks/>
          </p:cNvSpPr>
          <p:nvPr/>
        </p:nvSpPr>
        <p:spPr>
          <a:xfrm>
            <a:off x="1485529" y="7993036"/>
            <a:ext cx="2792014" cy="37861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o-RO" sz="1800" b="1" dirty="0">
                <a:solidFill>
                  <a:schemeClr val="bg1"/>
                </a:solidFill>
                <a:cs typeface="Arial" pitchFamily="34" charset="0"/>
              </a:rPr>
              <a:t>Retragrea</a:t>
            </a:r>
            <a:r>
              <a:rPr lang="en-US" sz="1800" b="1" dirty="0">
                <a:solidFill>
                  <a:schemeClr val="bg1"/>
                </a:solidFill>
                <a:cs typeface="Arial" pitchFamily="34" charset="0"/>
              </a:rPr>
              <a:t> </a:t>
            </a:r>
            <a:r>
              <a:rPr lang="ro-RO" sz="1800" b="1" dirty="0">
                <a:solidFill>
                  <a:schemeClr val="bg1"/>
                </a:solidFill>
                <a:cs typeface="Arial" pitchFamily="34" charset="0"/>
              </a:rPr>
              <a:t>capacitatilor</a:t>
            </a:r>
            <a:r>
              <a:rPr lang="en-US" sz="1800" b="1" dirty="0">
                <a:solidFill>
                  <a:schemeClr val="bg1"/>
                </a:solidFill>
                <a:cs typeface="Arial" pitchFamily="34" charset="0"/>
              </a:rPr>
              <a:t> pe </a:t>
            </a:r>
            <a:r>
              <a:rPr lang="en-US" sz="1800" b="1" dirty="0" err="1">
                <a:solidFill>
                  <a:schemeClr val="bg1"/>
                </a:solidFill>
                <a:cs typeface="Arial" pitchFamily="34" charset="0"/>
              </a:rPr>
              <a:t>carbune</a:t>
            </a:r>
            <a:endParaRPr lang="ro-RO" sz="1800" b="1" dirty="0">
              <a:solidFill>
                <a:schemeClr val="bg1"/>
              </a:solidFill>
              <a:cs typeface="Arial" pitchFamily="34" charset="0"/>
            </a:endParaRPr>
          </a:p>
        </p:txBody>
      </p:sp>
      <p:sp>
        <p:nvSpPr>
          <p:cNvPr id="14" name="Text Placeholder 8">
            <a:extLst>
              <a:ext uri="{FF2B5EF4-FFF2-40B4-BE49-F238E27FC236}">
                <a16:creationId xmlns:a16="http://schemas.microsoft.com/office/drawing/2014/main" id="{23494B09-C3CF-436D-95F5-33B31AA3C884}"/>
              </a:ext>
            </a:extLst>
          </p:cNvPr>
          <p:cNvSpPr txBox="1">
            <a:spLocks/>
          </p:cNvSpPr>
          <p:nvPr/>
        </p:nvSpPr>
        <p:spPr>
          <a:xfrm>
            <a:off x="5856214" y="8072762"/>
            <a:ext cx="2710679" cy="26302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o-RO" sz="1800" b="1">
                <a:solidFill>
                  <a:schemeClr val="bg1"/>
                </a:solidFill>
                <a:cs typeface="Arial" pitchFamily="34" charset="0"/>
              </a:rPr>
              <a:t>Cresterea energiei </a:t>
            </a:r>
          </a:p>
          <a:p>
            <a:pPr marL="0" indent="0" algn="ctr">
              <a:buNone/>
            </a:pPr>
            <a:r>
              <a:rPr lang="ro-RO" sz="1800" b="1">
                <a:solidFill>
                  <a:schemeClr val="bg1"/>
                </a:solidFill>
                <a:cs typeface="Arial" pitchFamily="34" charset="0"/>
              </a:rPr>
              <a:t>nucleare</a:t>
            </a:r>
          </a:p>
        </p:txBody>
      </p:sp>
      <p:sp>
        <p:nvSpPr>
          <p:cNvPr id="15" name="Text Placeholder 12">
            <a:extLst>
              <a:ext uri="{FF2B5EF4-FFF2-40B4-BE49-F238E27FC236}">
                <a16:creationId xmlns:a16="http://schemas.microsoft.com/office/drawing/2014/main" id="{E0D4D3C5-8B87-46BC-BE59-674200BE7955}"/>
              </a:ext>
            </a:extLst>
          </p:cNvPr>
          <p:cNvSpPr txBox="1">
            <a:spLocks/>
          </p:cNvSpPr>
          <p:nvPr/>
        </p:nvSpPr>
        <p:spPr>
          <a:xfrm>
            <a:off x="13708359" y="8013720"/>
            <a:ext cx="2595963" cy="357935"/>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Arial" pitchFamily="34" charset="0"/>
              </a:rPr>
              <a:t>Hydrogen</a:t>
            </a:r>
          </a:p>
        </p:txBody>
      </p:sp>
      <p:sp>
        <p:nvSpPr>
          <p:cNvPr id="16" name="TextBox 15">
            <a:extLst>
              <a:ext uri="{FF2B5EF4-FFF2-40B4-BE49-F238E27FC236}">
                <a16:creationId xmlns:a16="http://schemas.microsoft.com/office/drawing/2014/main" id="{93892664-5B1D-4A51-B644-31347C283B5F}"/>
              </a:ext>
            </a:extLst>
          </p:cNvPr>
          <p:cNvSpPr txBox="1"/>
          <p:nvPr/>
        </p:nvSpPr>
        <p:spPr>
          <a:xfrm>
            <a:off x="1485528" y="8679481"/>
            <a:ext cx="2792014" cy="584775"/>
          </a:xfrm>
          <a:prstGeom prst="rect">
            <a:avLst/>
          </a:prstGeom>
          <a:noFill/>
        </p:spPr>
        <p:txBody>
          <a:bodyPr wrap="square" rtlCol="0">
            <a:spAutoFit/>
          </a:bodyPr>
          <a:lstStyle/>
          <a:p>
            <a:pPr algn="ctr"/>
            <a:r>
              <a:rPr lang="ro-RO" sz="1600"/>
              <a:t>Retragerea a cca. 4.59GWe din capacitatile pe carbune</a:t>
            </a:r>
          </a:p>
        </p:txBody>
      </p:sp>
      <p:sp>
        <p:nvSpPr>
          <p:cNvPr id="17" name="TextBox 16">
            <a:extLst>
              <a:ext uri="{FF2B5EF4-FFF2-40B4-BE49-F238E27FC236}">
                <a16:creationId xmlns:a16="http://schemas.microsoft.com/office/drawing/2014/main" id="{F3893719-6744-483C-A171-1DB350F888C9}"/>
              </a:ext>
            </a:extLst>
          </p:cNvPr>
          <p:cNvSpPr txBox="1"/>
          <p:nvPr/>
        </p:nvSpPr>
        <p:spPr>
          <a:xfrm>
            <a:off x="5563923" y="8692508"/>
            <a:ext cx="3295262" cy="584775"/>
          </a:xfrm>
          <a:prstGeom prst="rect">
            <a:avLst/>
          </a:prstGeom>
          <a:noFill/>
        </p:spPr>
        <p:txBody>
          <a:bodyPr wrap="square" rtlCol="0">
            <a:spAutoFit/>
          </a:bodyPr>
          <a:lstStyle/>
          <a:p>
            <a:pPr algn="ctr"/>
            <a:r>
              <a:rPr lang="ro-RO" altLang="ko-KR" sz="1600">
                <a:solidFill>
                  <a:schemeClr val="tx1">
                    <a:lumMod val="75000"/>
                    <a:lumOff val="25000"/>
                  </a:schemeClr>
                </a:solidFill>
                <a:cs typeface="Arial" pitchFamily="34" charset="0"/>
              </a:rPr>
              <a:t>Cresterea capacitatii nucleare cu cca.2000 MW (U3 &amp; 4 si SMR</a:t>
            </a:r>
          </a:p>
        </p:txBody>
      </p:sp>
      <p:sp>
        <p:nvSpPr>
          <p:cNvPr id="18" name="TextBox 17">
            <a:extLst>
              <a:ext uri="{FF2B5EF4-FFF2-40B4-BE49-F238E27FC236}">
                <a16:creationId xmlns:a16="http://schemas.microsoft.com/office/drawing/2014/main" id="{8239970A-AB02-43AF-8DD1-065A8492BF76}"/>
              </a:ext>
            </a:extLst>
          </p:cNvPr>
          <p:cNvSpPr txBox="1"/>
          <p:nvPr/>
        </p:nvSpPr>
        <p:spPr>
          <a:xfrm>
            <a:off x="13584517" y="8661720"/>
            <a:ext cx="2881784" cy="584775"/>
          </a:xfrm>
          <a:prstGeom prst="rect">
            <a:avLst/>
          </a:prstGeom>
          <a:noFill/>
        </p:spPr>
        <p:txBody>
          <a:bodyPr wrap="square" rtlCol="0">
            <a:spAutoFit/>
          </a:bodyPr>
          <a:lstStyle/>
          <a:p>
            <a:pPr algn="ctr"/>
            <a:r>
              <a:rPr lang="ro-RO" altLang="ko-KR" sz="1600" dirty="0">
                <a:solidFill>
                  <a:schemeClr val="tx1">
                    <a:lumMod val="75000"/>
                    <a:lumOff val="25000"/>
                  </a:schemeClr>
                </a:solidFill>
                <a:cs typeface="Arial" pitchFamily="34" charset="0"/>
              </a:rPr>
              <a:t>Crestere H2 in EU de la 2% la 14%  </a:t>
            </a:r>
          </a:p>
        </p:txBody>
      </p:sp>
      <p:pic>
        <p:nvPicPr>
          <p:cNvPr id="20" name="Picture Placeholder 3">
            <a:extLst>
              <a:ext uri="{FF2B5EF4-FFF2-40B4-BE49-F238E27FC236}">
                <a16:creationId xmlns:a16="http://schemas.microsoft.com/office/drawing/2014/main" id="{94C18118-59DE-4923-88CE-775F1A9B8C0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95759" y="4160846"/>
            <a:ext cx="2881784" cy="3555192"/>
          </a:xfrm>
          <a:prstGeom prst="rect">
            <a:avLst/>
          </a:prstGeom>
        </p:spPr>
      </p:pic>
      <p:pic>
        <p:nvPicPr>
          <p:cNvPr id="21" name="Picture Placeholder 33">
            <a:extLst>
              <a:ext uri="{FF2B5EF4-FFF2-40B4-BE49-F238E27FC236}">
                <a16:creationId xmlns:a16="http://schemas.microsoft.com/office/drawing/2014/main" id="{FAD90AF8-C0B9-47DC-AD6D-2E3137E5BC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799113" y="4160846"/>
            <a:ext cx="2881784" cy="3555192"/>
          </a:xfrm>
          <a:prstGeom prst="rect">
            <a:avLst/>
          </a:prstGeom>
        </p:spPr>
      </p:pic>
      <p:pic>
        <p:nvPicPr>
          <p:cNvPr id="22" name="Picture Placeholder 36">
            <a:extLst>
              <a:ext uri="{FF2B5EF4-FFF2-40B4-BE49-F238E27FC236}">
                <a16:creationId xmlns:a16="http://schemas.microsoft.com/office/drawing/2014/main" id="{B2A3FA64-C30D-4A4B-B369-ADB282E5F08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596463" y="4160846"/>
            <a:ext cx="2881784" cy="3555192"/>
          </a:xfrm>
          <a:prstGeom prst="rect">
            <a:avLst/>
          </a:prstGeom>
        </p:spPr>
      </p:pic>
      <p:sp>
        <p:nvSpPr>
          <p:cNvPr id="23" name="TextBox 22">
            <a:extLst>
              <a:ext uri="{FF2B5EF4-FFF2-40B4-BE49-F238E27FC236}">
                <a16:creationId xmlns:a16="http://schemas.microsoft.com/office/drawing/2014/main" id="{1C0C146B-3A8D-4E7B-A04B-0B1FAE7CAB6B}"/>
              </a:ext>
            </a:extLst>
          </p:cNvPr>
          <p:cNvSpPr txBox="1"/>
          <p:nvPr/>
        </p:nvSpPr>
        <p:spPr>
          <a:xfrm>
            <a:off x="2187736" y="9498311"/>
            <a:ext cx="1789999" cy="523220"/>
          </a:xfrm>
          <a:prstGeom prst="rect">
            <a:avLst/>
          </a:prstGeom>
          <a:noFill/>
        </p:spPr>
        <p:txBody>
          <a:bodyPr wrap="square" rtlCol="0">
            <a:spAutoFit/>
          </a:bodyPr>
          <a:lstStyle/>
          <a:p>
            <a:r>
              <a:rPr lang="en-US" sz="2800" b="1" dirty="0">
                <a:solidFill>
                  <a:srgbClr val="92D050"/>
                </a:solidFill>
              </a:rPr>
              <a:t>2032</a:t>
            </a:r>
          </a:p>
        </p:txBody>
      </p:sp>
      <p:sp>
        <p:nvSpPr>
          <p:cNvPr id="24" name="TextBox 23">
            <a:extLst>
              <a:ext uri="{FF2B5EF4-FFF2-40B4-BE49-F238E27FC236}">
                <a16:creationId xmlns:a16="http://schemas.microsoft.com/office/drawing/2014/main" id="{D5D1DBA9-B67F-4586-B6A8-2A82E5845A52}"/>
              </a:ext>
            </a:extLst>
          </p:cNvPr>
          <p:cNvSpPr txBox="1"/>
          <p:nvPr/>
        </p:nvSpPr>
        <p:spPr>
          <a:xfrm>
            <a:off x="6514068" y="9498311"/>
            <a:ext cx="1789999" cy="523220"/>
          </a:xfrm>
          <a:prstGeom prst="rect">
            <a:avLst/>
          </a:prstGeom>
          <a:noFill/>
        </p:spPr>
        <p:txBody>
          <a:bodyPr wrap="square" rtlCol="0">
            <a:spAutoFit/>
          </a:bodyPr>
          <a:lstStyle/>
          <a:p>
            <a:r>
              <a:rPr lang="en-US" sz="2800" b="1" dirty="0">
                <a:solidFill>
                  <a:srgbClr val="00B050"/>
                </a:solidFill>
              </a:rPr>
              <a:t>2031</a:t>
            </a:r>
          </a:p>
        </p:txBody>
      </p:sp>
      <p:sp>
        <p:nvSpPr>
          <p:cNvPr id="25" name="TextBox 24">
            <a:extLst>
              <a:ext uri="{FF2B5EF4-FFF2-40B4-BE49-F238E27FC236}">
                <a16:creationId xmlns:a16="http://schemas.microsoft.com/office/drawing/2014/main" id="{EF77A834-3D25-4897-B6CF-4A00CC879312}"/>
              </a:ext>
            </a:extLst>
          </p:cNvPr>
          <p:cNvSpPr txBox="1"/>
          <p:nvPr/>
        </p:nvSpPr>
        <p:spPr>
          <a:xfrm>
            <a:off x="14526395" y="9552858"/>
            <a:ext cx="1789999" cy="523220"/>
          </a:xfrm>
          <a:prstGeom prst="rect">
            <a:avLst/>
          </a:prstGeom>
          <a:noFill/>
        </p:spPr>
        <p:txBody>
          <a:bodyPr wrap="square" rtlCol="0">
            <a:spAutoFit/>
          </a:bodyPr>
          <a:lstStyle/>
          <a:p>
            <a:r>
              <a:rPr lang="ro-RO" sz="2800" b="1" dirty="0">
                <a:solidFill>
                  <a:schemeClr val="accent3">
                    <a:lumMod val="75000"/>
                  </a:schemeClr>
                </a:solidFill>
              </a:rPr>
              <a:t>2050</a:t>
            </a:r>
          </a:p>
        </p:txBody>
      </p:sp>
      <p:pic>
        <p:nvPicPr>
          <p:cNvPr id="19" name="Picture 18">
            <a:extLst>
              <a:ext uri="{FF2B5EF4-FFF2-40B4-BE49-F238E27FC236}">
                <a16:creationId xmlns:a16="http://schemas.microsoft.com/office/drawing/2014/main" id="{1C46C098-5A8D-4662-81E3-5E1808AE955A}"/>
              </a:ext>
            </a:extLst>
          </p:cNvPr>
          <p:cNvPicPr>
            <a:picLocks noChangeAspect="1"/>
          </p:cNvPicPr>
          <p:nvPr/>
        </p:nvPicPr>
        <p:blipFill>
          <a:blip r:embed="rId6"/>
          <a:stretch>
            <a:fillRect/>
          </a:stretch>
        </p:blipFill>
        <p:spPr>
          <a:xfrm>
            <a:off x="9608425" y="4160846"/>
            <a:ext cx="3019681" cy="3614380"/>
          </a:xfrm>
          <a:prstGeom prst="rect">
            <a:avLst/>
          </a:prstGeom>
        </p:spPr>
      </p:pic>
      <p:sp>
        <p:nvSpPr>
          <p:cNvPr id="26" name="Rectangle 17">
            <a:extLst>
              <a:ext uri="{FF2B5EF4-FFF2-40B4-BE49-F238E27FC236}">
                <a16:creationId xmlns:a16="http://schemas.microsoft.com/office/drawing/2014/main" id="{DCEB4672-8641-45FB-BA9A-21D7DFF5C7DA}"/>
              </a:ext>
            </a:extLst>
          </p:cNvPr>
          <p:cNvSpPr/>
          <p:nvPr/>
        </p:nvSpPr>
        <p:spPr>
          <a:xfrm>
            <a:off x="9608424" y="7933609"/>
            <a:ext cx="3019683" cy="648000"/>
          </a:xfrm>
          <a:prstGeom prst="rect">
            <a:avLst/>
          </a:prstGeom>
          <a:solidFill>
            <a:schemeClr val="accent2">
              <a:lumMod val="75000"/>
            </a:schemeClr>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27" name="Text Placeholder 8">
            <a:extLst>
              <a:ext uri="{FF2B5EF4-FFF2-40B4-BE49-F238E27FC236}">
                <a16:creationId xmlns:a16="http://schemas.microsoft.com/office/drawing/2014/main" id="{82CF760E-D180-4D52-9D28-6C804F61B20E}"/>
              </a:ext>
            </a:extLst>
          </p:cNvPr>
          <p:cNvSpPr txBox="1">
            <a:spLocks/>
          </p:cNvSpPr>
          <p:nvPr/>
        </p:nvSpPr>
        <p:spPr>
          <a:xfrm>
            <a:off x="9752333" y="8131766"/>
            <a:ext cx="2756765" cy="261629"/>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err="1">
                <a:solidFill>
                  <a:schemeClr val="bg1"/>
                </a:solidFill>
                <a:cs typeface="Arial" pitchFamily="34" charset="0"/>
              </a:rPr>
              <a:t>Cresterea</a:t>
            </a:r>
            <a:r>
              <a:rPr lang="en-US" sz="1800" b="1" dirty="0">
                <a:solidFill>
                  <a:schemeClr val="bg1"/>
                </a:solidFill>
                <a:cs typeface="Arial" pitchFamily="34" charset="0"/>
              </a:rPr>
              <a:t> </a:t>
            </a:r>
            <a:r>
              <a:rPr lang="ro-RO" sz="1800" b="1" dirty="0">
                <a:solidFill>
                  <a:schemeClr val="bg1"/>
                </a:solidFill>
                <a:cs typeface="Arial" pitchFamily="34" charset="0"/>
              </a:rPr>
              <a:t>tehnologiilor</a:t>
            </a:r>
            <a:r>
              <a:rPr lang="en-US" sz="1800" b="1" dirty="0">
                <a:solidFill>
                  <a:schemeClr val="bg1"/>
                </a:solidFill>
                <a:cs typeface="Arial" pitchFamily="34" charset="0"/>
              </a:rPr>
              <a:t> </a:t>
            </a:r>
            <a:r>
              <a:rPr lang="en-US" sz="1800" b="1" dirty="0" err="1">
                <a:solidFill>
                  <a:schemeClr val="bg1"/>
                </a:solidFill>
                <a:cs typeface="Arial" pitchFamily="34" charset="0"/>
              </a:rPr>
              <a:t>regenerabile</a:t>
            </a:r>
            <a:endParaRPr lang="ro-RO" sz="1800" b="1" dirty="0">
              <a:solidFill>
                <a:schemeClr val="bg1"/>
              </a:solidFill>
              <a:cs typeface="Arial" pitchFamily="34" charset="0"/>
            </a:endParaRPr>
          </a:p>
        </p:txBody>
      </p:sp>
      <p:sp>
        <p:nvSpPr>
          <p:cNvPr id="28" name="TextBox 27">
            <a:extLst>
              <a:ext uri="{FF2B5EF4-FFF2-40B4-BE49-F238E27FC236}">
                <a16:creationId xmlns:a16="http://schemas.microsoft.com/office/drawing/2014/main" id="{5FEFE111-0F6F-4BFF-A9B6-0528FAAF6AE6}"/>
              </a:ext>
            </a:extLst>
          </p:cNvPr>
          <p:cNvSpPr txBox="1"/>
          <p:nvPr/>
        </p:nvSpPr>
        <p:spPr>
          <a:xfrm>
            <a:off x="9591192" y="8779766"/>
            <a:ext cx="2925618" cy="338554"/>
          </a:xfrm>
          <a:prstGeom prst="rect">
            <a:avLst/>
          </a:prstGeom>
          <a:noFill/>
        </p:spPr>
        <p:txBody>
          <a:bodyPr wrap="square" rtlCol="0">
            <a:spAutoFit/>
          </a:bodyPr>
          <a:lstStyle/>
          <a:p>
            <a:pPr algn="ctr"/>
            <a:r>
              <a:rPr lang="ro-RO" altLang="ko-KR" sz="1600">
                <a:solidFill>
                  <a:schemeClr val="tx1">
                    <a:lumMod val="75000"/>
                    <a:lumOff val="25000"/>
                  </a:schemeClr>
                </a:solidFill>
                <a:cs typeface="Arial" pitchFamily="34" charset="0"/>
              </a:rPr>
              <a:t>Tinta de 34% RES </a:t>
            </a:r>
          </a:p>
        </p:txBody>
      </p:sp>
      <p:sp>
        <p:nvSpPr>
          <p:cNvPr id="29" name="TextBox 28">
            <a:extLst>
              <a:ext uri="{FF2B5EF4-FFF2-40B4-BE49-F238E27FC236}">
                <a16:creationId xmlns:a16="http://schemas.microsoft.com/office/drawing/2014/main" id="{D7057F26-E842-480A-A9BB-DCE5EF166955}"/>
              </a:ext>
            </a:extLst>
          </p:cNvPr>
          <p:cNvSpPr txBox="1"/>
          <p:nvPr/>
        </p:nvSpPr>
        <p:spPr>
          <a:xfrm>
            <a:off x="9938610" y="9422280"/>
            <a:ext cx="1875654" cy="523220"/>
          </a:xfrm>
          <a:prstGeom prst="rect">
            <a:avLst/>
          </a:prstGeom>
          <a:noFill/>
        </p:spPr>
        <p:txBody>
          <a:bodyPr wrap="square" rtlCol="0">
            <a:spAutoFit/>
          </a:bodyPr>
          <a:lstStyle/>
          <a:p>
            <a:pPr algn="ctr"/>
            <a:r>
              <a:rPr lang="en-US" sz="2800" b="1" dirty="0">
                <a:solidFill>
                  <a:srgbClr val="00B050"/>
                </a:solidFill>
              </a:rPr>
              <a:t>2030</a:t>
            </a:r>
          </a:p>
        </p:txBody>
      </p:sp>
    </p:spTree>
    <p:extLst>
      <p:ext uri="{BB962C8B-B14F-4D97-AF65-F5344CB8AC3E}">
        <p14:creationId xmlns:p14="http://schemas.microsoft.com/office/powerpoint/2010/main" val="3167355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902428" cy="998221"/>
          </a:xfrm>
        </p:spPr>
        <p:txBody>
          <a:bodyPr>
            <a:noAutofit/>
          </a:bodyPr>
          <a:lstStyle/>
          <a:p>
            <a:r>
              <a:rPr lang="ro-RO" sz="4000" dirty="0"/>
              <a:t>Inovatie in dezvoltarea sectorului </a:t>
            </a:r>
            <a:r>
              <a:rPr lang="en-US" sz="4000" dirty="0"/>
              <a:t>energetic </a:t>
            </a:r>
            <a:r>
              <a:rPr lang="ro-RO" sz="4000" dirty="0"/>
              <a:t>nuclear din</a:t>
            </a:r>
            <a:r>
              <a:rPr lang="en-US" sz="4000" dirty="0"/>
              <a:t> </a:t>
            </a:r>
            <a:r>
              <a:rPr lang="ro-RO" sz="4000" dirty="0"/>
              <a:t>Romani</a:t>
            </a:r>
            <a:r>
              <a:rPr lang="en-US" sz="4000" dirty="0"/>
              <a:t>a</a:t>
            </a:r>
            <a:endParaRPr lang="ro-RO" sz="4000" dirty="0"/>
          </a:p>
        </p:txBody>
      </p:sp>
      <p:grpSp>
        <p:nvGrpSpPr>
          <p:cNvPr id="4" name="Group 3">
            <a:extLst>
              <a:ext uri="{FF2B5EF4-FFF2-40B4-BE49-F238E27FC236}">
                <a16:creationId xmlns:a16="http://schemas.microsoft.com/office/drawing/2014/main" id="{2FE56406-D7DC-4C04-B651-7503AA6946BA}"/>
              </a:ext>
            </a:extLst>
          </p:cNvPr>
          <p:cNvGrpSpPr/>
          <p:nvPr/>
        </p:nvGrpSpPr>
        <p:grpSpPr>
          <a:xfrm>
            <a:off x="6016772" y="1774288"/>
            <a:ext cx="5484288" cy="4360047"/>
            <a:chOff x="2500297" y="4296189"/>
            <a:chExt cx="3062629" cy="2483316"/>
          </a:xfrm>
        </p:grpSpPr>
        <p:pic>
          <p:nvPicPr>
            <p:cNvPr id="5" name="Picture 4">
              <a:extLst>
                <a:ext uri="{FF2B5EF4-FFF2-40B4-BE49-F238E27FC236}">
                  <a16:creationId xmlns:a16="http://schemas.microsoft.com/office/drawing/2014/main" id="{D4CD772C-17F6-43DC-A164-C96A3C4029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0297" y="4938674"/>
              <a:ext cx="3062629" cy="1840831"/>
            </a:xfrm>
            <a:prstGeom prst="rect">
              <a:avLst/>
            </a:prstGeom>
          </p:spPr>
        </p:pic>
        <p:sp>
          <p:nvSpPr>
            <p:cNvPr id="6" name="Rectangle 5">
              <a:extLst>
                <a:ext uri="{FF2B5EF4-FFF2-40B4-BE49-F238E27FC236}">
                  <a16:creationId xmlns:a16="http://schemas.microsoft.com/office/drawing/2014/main" id="{4A54AF79-6D89-4C92-A9F6-51A77E176015}"/>
                </a:ext>
              </a:extLst>
            </p:cNvPr>
            <p:cNvSpPr/>
            <p:nvPr/>
          </p:nvSpPr>
          <p:spPr>
            <a:xfrm>
              <a:off x="2754320" y="4296189"/>
              <a:ext cx="2614630" cy="642485"/>
            </a:xfrm>
            <a:prstGeom prst="rect">
              <a:avLst/>
            </a:prstGeom>
          </p:spPr>
          <p:txBody>
            <a:bodyPr wrap="none">
              <a:spAutoFit/>
            </a:bodyPr>
            <a:lstStyle/>
            <a:p>
              <a:pPr algn="ctr"/>
              <a:r>
                <a:rPr lang="ro-RO" sz="2800" dirty="0">
                  <a:solidFill>
                    <a:schemeClr val="tx2">
                      <a:lumMod val="25000"/>
                    </a:schemeClr>
                  </a:solidFill>
                  <a:latin typeface="Arial" panose="020B0604020202020204" pitchFamily="34" charset="0"/>
                  <a:cs typeface="Arial" panose="020B0604020202020204" pitchFamily="34" charset="0"/>
                </a:rPr>
                <a:t>Doua noi unitati </a:t>
              </a:r>
            </a:p>
            <a:p>
              <a:pPr algn="ctr"/>
              <a:r>
                <a:rPr lang="ro-RO" sz="2800" dirty="0">
                  <a:solidFill>
                    <a:schemeClr val="tx2">
                      <a:lumMod val="25000"/>
                    </a:schemeClr>
                  </a:solidFill>
                  <a:latin typeface="Arial" panose="020B0604020202020204" pitchFamily="34" charset="0"/>
                  <a:cs typeface="Arial" panose="020B0604020202020204" pitchFamily="34" charset="0"/>
                </a:rPr>
                <a:t>CANDU pana in 2031</a:t>
              </a:r>
              <a:r>
                <a:rPr lang="ro-RO" altLang="ko-KR" sz="2800" dirty="0">
                  <a:solidFill>
                    <a:srgbClr val="FF0000"/>
                  </a:solidFill>
                  <a:latin typeface="Arial" panose="020B0604020202020204" pitchFamily="34" charset="0"/>
                  <a:cs typeface="Arial" panose="020B0604020202020204" pitchFamily="34" charset="0"/>
                </a:rPr>
                <a:t> </a:t>
              </a:r>
              <a:r>
                <a:rPr lang="en-US" altLang="ko-KR" sz="2800" dirty="0">
                  <a:solidFill>
                    <a:srgbClr val="FF0000"/>
                  </a:solidFill>
                  <a:latin typeface="Arial" panose="020B0604020202020204" pitchFamily="34" charset="0"/>
                  <a:cs typeface="Arial" panose="020B0604020202020204" pitchFamily="34" charset="0"/>
                </a:rPr>
                <a:t>*</a:t>
              </a:r>
              <a:endParaRPr lang="en-US" sz="2800" dirty="0">
                <a:solidFill>
                  <a:schemeClr val="tx2">
                    <a:lumMod val="25000"/>
                  </a:schemeClr>
                </a:solidFill>
                <a:latin typeface="Arial" panose="020B0604020202020204"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E6E7831C-C2EA-4863-BEE2-5FC1618C5371}"/>
              </a:ext>
            </a:extLst>
          </p:cNvPr>
          <p:cNvGrpSpPr/>
          <p:nvPr/>
        </p:nvGrpSpPr>
        <p:grpSpPr>
          <a:xfrm>
            <a:off x="596230" y="2189467"/>
            <a:ext cx="4943982" cy="4952323"/>
            <a:chOff x="266023" y="2571178"/>
            <a:chExt cx="3746317" cy="3334839"/>
          </a:xfrm>
        </p:grpSpPr>
        <p:pic>
          <p:nvPicPr>
            <p:cNvPr id="8" name="Picture 7">
              <a:extLst>
                <a:ext uri="{FF2B5EF4-FFF2-40B4-BE49-F238E27FC236}">
                  <a16:creationId xmlns:a16="http://schemas.microsoft.com/office/drawing/2014/main" id="{79E6401E-4966-48CF-A67B-26E01358236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5112" y="3466864"/>
              <a:ext cx="2486694" cy="2439153"/>
            </a:xfrm>
            <a:prstGeom prst="rect">
              <a:avLst/>
            </a:prstGeom>
          </p:spPr>
        </p:pic>
        <p:sp>
          <p:nvSpPr>
            <p:cNvPr id="9" name="Rectangle 8">
              <a:extLst>
                <a:ext uri="{FF2B5EF4-FFF2-40B4-BE49-F238E27FC236}">
                  <a16:creationId xmlns:a16="http://schemas.microsoft.com/office/drawing/2014/main" id="{C0947DF6-4A36-4038-AADD-F6B55DDD6357}"/>
                </a:ext>
              </a:extLst>
            </p:cNvPr>
            <p:cNvSpPr/>
            <p:nvPr/>
          </p:nvSpPr>
          <p:spPr>
            <a:xfrm>
              <a:off x="266023" y="2571178"/>
              <a:ext cx="3746317" cy="725387"/>
            </a:xfrm>
            <a:prstGeom prst="rect">
              <a:avLst/>
            </a:prstGeom>
          </p:spPr>
          <p:txBody>
            <a:bodyPr wrap="square">
              <a:spAutoFit/>
            </a:bodyPr>
            <a:lstStyle/>
            <a:p>
              <a:pPr algn="ctr"/>
              <a:r>
                <a:rPr lang="ro-RO" altLang="ko-KR" sz="2800" dirty="0">
                  <a:solidFill>
                    <a:schemeClr val="tx2">
                      <a:lumMod val="25000"/>
                    </a:schemeClr>
                  </a:solidFill>
                  <a:latin typeface="Arial" panose="020B0604020202020204" pitchFamily="34" charset="0"/>
                  <a:cs typeface="Arial" panose="020B0604020202020204" pitchFamily="34" charset="0"/>
                </a:rPr>
                <a:t>Extinderea duratei </a:t>
              </a:r>
              <a:endParaRPr lang="en-US" altLang="ko-KR" sz="2800" dirty="0">
                <a:solidFill>
                  <a:schemeClr val="tx2">
                    <a:lumMod val="25000"/>
                  </a:schemeClr>
                </a:solidFill>
                <a:latin typeface="Arial" panose="020B0604020202020204" pitchFamily="34" charset="0"/>
                <a:cs typeface="Arial" panose="020B0604020202020204" pitchFamily="34" charset="0"/>
              </a:endParaRPr>
            </a:p>
            <a:p>
              <a:pPr algn="ctr"/>
              <a:r>
                <a:rPr lang="ro-RO" altLang="ko-KR" sz="2800" dirty="0">
                  <a:solidFill>
                    <a:schemeClr val="tx2">
                      <a:lumMod val="25000"/>
                    </a:schemeClr>
                  </a:solidFill>
                  <a:latin typeface="Arial" panose="020B0604020202020204" pitchFamily="34" charset="0"/>
                  <a:cs typeface="Arial" panose="020B0604020202020204" pitchFamily="34" charset="0"/>
                </a:rPr>
                <a:t>de viata a Unitatii 1</a:t>
              </a:r>
              <a:r>
                <a:rPr lang="en-US" altLang="ko-KR" sz="3600" dirty="0">
                  <a:solidFill>
                    <a:srgbClr val="FF0000"/>
                  </a:solidFill>
                  <a:latin typeface="Arial" panose="020B0604020202020204" pitchFamily="34" charset="0"/>
                  <a:cs typeface="Arial" panose="020B0604020202020204" pitchFamily="34" charset="0"/>
                </a:rPr>
                <a:t>*</a:t>
              </a:r>
              <a:endParaRPr lang="en-US" sz="2800" dirty="0">
                <a:solidFill>
                  <a:srgbClr val="FF0000"/>
                </a:solidFill>
                <a:latin typeface="Arial" panose="020B0604020202020204" pitchFamily="34" charset="0"/>
                <a:cs typeface="Arial" panose="020B0604020202020204" pitchFamily="34" charset="0"/>
              </a:endParaRPr>
            </a:p>
          </p:txBody>
        </p:sp>
      </p:grpSp>
      <p:sp>
        <p:nvSpPr>
          <p:cNvPr id="11" name="Rectangle 10">
            <a:extLst>
              <a:ext uri="{FF2B5EF4-FFF2-40B4-BE49-F238E27FC236}">
                <a16:creationId xmlns:a16="http://schemas.microsoft.com/office/drawing/2014/main" id="{E6DD4523-515C-4640-B243-D39A73EB55A3}"/>
              </a:ext>
            </a:extLst>
          </p:cNvPr>
          <p:cNvSpPr/>
          <p:nvPr/>
        </p:nvSpPr>
        <p:spPr>
          <a:xfrm>
            <a:off x="12863523" y="2158692"/>
            <a:ext cx="4365298" cy="1138773"/>
          </a:xfrm>
          <a:prstGeom prst="rect">
            <a:avLst/>
          </a:prstGeom>
        </p:spPr>
        <p:txBody>
          <a:bodyPr wrap="none">
            <a:spAutoFit/>
          </a:bodyPr>
          <a:lstStyle/>
          <a:p>
            <a:pPr algn="ctr"/>
            <a:r>
              <a:rPr lang="ro-RO" sz="2800" dirty="0">
                <a:solidFill>
                  <a:schemeClr val="tx2">
                    <a:lumMod val="25000"/>
                  </a:schemeClr>
                </a:solidFill>
                <a:latin typeface="Arial" panose="020B0604020202020204" pitchFamily="34" charset="0"/>
                <a:cs typeface="Arial" panose="020B0604020202020204" pitchFamily="34" charset="0"/>
              </a:rPr>
              <a:t>Dezvoltarea Reactoarelor </a:t>
            </a:r>
          </a:p>
          <a:p>
            <a:pPr algn="ctr"/>
            <a:r>
              <a:rPr lang="ro-RO" sz="2800" dirty="0">
                <a:solidFill>
                  <a:schemeClr val="tx2">
                    <a:lumMod val="25000"/>
                  </a:schemeClr>
                </a:solidFill>
                <a:latin typeface="Arial" panose="020B0604020202020204" pitchFamily="34" charset="0"/>
                <a:cs typeface="Arial" panose="020B0604020202020204" pitchFamily="34" charset="0"/>
              </a:rPr>
              <a:t>Mici Modulare-SMR </a:t>
            </a:r>
            <a:r>
              <a:rPr lang="en-US" altLang="ko-KR" sz="4000" dirty="0">
                <a:solidFill>
                  <a:srgbClr val="FF0000"/>
                </a:solidFill>
                <a:latin typeface="Arial" panose="020B0604020202020204" pitchFamily="34" charset="0"/>
                <a:cs typeface="Arial" panose="020B0604020202020204" pitchFamily="34" charset="0"/>
              </a:rPr>
              <a:t>*</a:t>
            </a:r>
            <a:endParaRPr lang="en-US" sz="3200" dirty="0">
              <a:solidFill>
                <a:schemeClr val="tx2">
                  <a:lumMod val="25000"/>
                </a:schemeClr>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FDE60621-473B-4BF6-B051-55A1D3AC119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060300" y="3449992"/>
            <a:ext cx="3971743" cy="2840403"/>
          </a:xfrm>
          <a:prstGeom prst="rect">
            <a:avLst/>
          </a:prstGeom>
        </p:spPr>
      </p:pic>
      <p:grpSp>
        <p:nvGrpSpPr>
          <p:cNvPr id="13" name="Group 12">
            <a:extLst>
              <a:ext uri="{FF2B5EF4-FFF2-40B4-BE49-F238E27FC236}">
                <a16:creationId xmlns:a16="http://schemas.microsoft.com/office/drawing/2014/main" id="{BC6FFCE0-7492-4AD2-984C-CA243B585D6C}"/>
              </a:ext>
            </a:extLst>
          </p:cNvPr>
          <p:cNvGrpSpPr/>
          <p:nvPr/>
        </p:nvGrpSpPr>
        <p:grpSpPr>
          <a:xfrm>
            <a:off x="4873548" y="6414659"/>
            <a:ext cx="3410461" cy="3495059"/>
            <a:chOff x="3117077" y="4033433"/>
            <a:chExt cx="2540001" cy="2706451"/>
          </a:xfrm>
        </p:grpSpPr>
        <p:sp>
          <p:nvSpPr>
            <p:cNvPr id="14" name="Rectangle 13">
              <a:extLst>
                <a:ext uri="{FF2B5EF4-FFF2-40B4-BE49-F238E27FC236}">
                  <a16:creationId xmlns:a16="http://schemas.microsoft.com/office/drawing/2014/main" id="{35117F2F-6AE4-4521-85E6-CB369EC383CE}"/>
                </a:ext>
              </a:extLst>
            </p:cNvPr>
            <p:cNvSpPr/>
            <p:nvPr/>
          </p:nvSpPr>
          <p:spPr>
            <a:xfrm>
              <a:off x="3226728" y="4033433"/>
              <a:ext cx="2161134" cy="738827"/>
            </a:xfrm>
            <a:prstGeom prst="rect">
              <a:avLst/>
            </a:prstGeom>
          </p:spPr>
          <p:txBody>
            <a:bodyPr wrap="none">
              <a:spAutoFit/>
            </a:bodyPr>
            <a:lstStyle/>
            <a:p>
              <a:pPr algn="ctr"/>
              <a:r>
                <a:rPr lang="ro-RO" sz="2800" dirty="0">
                  <a:solidFill>
                    <a:schemeClr val="tx2">
                      <a:lumMod val="25000"/>
                    </a:schemeClr>
                  </a:solidFill>
                  <a:latin typeface="Arial" panose="020B0604020202020204" pitchFamily="34" charset="0"/>
                  <a:cs typeface="Arial" panose="020B0604020202020204" pitchFamily="34" charset="0"/>
                </a:rPr>
                <a:t>Inst. de stocare</a:t>
              </a:r>
            </a:p>
            <a:p>
              <a:pPr algn="ctr"/>
              <a:r>
                <a:rPr lang="ro-RO" sz="2800" dirty="0">
                  <a:solidFill>
                    <a:schemeClr val="tx2">
                      <a:lumMod val="25000"/>
                    </a:schemeClr>
                  </a:solidFill>
                  <a:latin typeface="Arial" panose="020B0604020202020204" pitchFamily="34" charset="0"/>
                  <a:cs typeface="Arial" panose="020B0604020202020204" pitchFamily="34" charset="0"/>
                </a:rPr>
                <a:t> a tritiului - CTRF</a:t>
              </a:r>
            </a:p>
          </p:txBody>
        </p:sp>
        <p:pic>
          <p:nvPicPr>
            <p:cNvPr id="15" name="Picture 14">
              <a:extLst>
                <a:ext uri="{FF2B5EF4-FFF2-40B4-BE49-F238E27FC236}">
                  <a16:creationId xmlns:a16="http://schemas.microsoft.com/office/drawing/2014/main" id="{BFC6E47B-9FE2-40DD-88DA-7F1DD9E3D4B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117077" y="4989334"/>
              <a:ext cx="2540001" cy="1750550"/>
            </a:xfrm>
            <a:prstGeom prst="rect">
              <a:avLst/>
            </a:prstGeom>
          </p:spPr>
        </p:pic>
      </p:grpSp>
      <p:grpSp>
        <p:nvGrpSpPr>
          <p:cNvPr id="16" name="Group 15">
            <a:extLst>
              <a:ext uri="{FF2B5EF4-FFF2-40B4-BE49-F238E27FC236}">
                <a16:creationId xmlns:a16="http://schemas.microsoft.com/office/drawing/2014/main" id="{4F3B36AF-B502-4123-93BF-DF04A2C0E6B4}"/>
              </a:ext>
            </a:extLst>
          </p:cNvPr>
          <p:cNvGrpSpPr/>
          <p:nvPr/>
        </p:nvGrpSpPr>
        <p:grpSpPr>
          <a:xfrm>
            <a:off x="8811265" y="6569592"/>
            <a:ext cx="3799847" cy="3337846"/>
            <a:chOff x="5767529" y="4159379"/>
            <a:chExt cx="2658118" cy="2570316"/>
          </a:xfrm>
        </p:grpSpPr>
        <p:sp>
          <p:nvSpPr>
            <p:cNvPr id="17" name="Rectangle 16">
              <a:extLst>
                <a:ext uri="{FF2B5EF4-FFF2-40B4-BE49-F238E27FC236}">
                  <a16:creationId xmlns:a16="http://schemas.microsoft.com/office/drawing/2014/main" id="{E98E9206-7322-4705-8009-B382019AD182}"/>
                </a:ext>
              </a:extLst>
            </p:cNvPr>
            <p:cNvSpPr/>
            <p:nvPr/>
          </p:nvSpPr>
          <p:spPr>
            <a:xfrm>
              <a:off x="6003428" y="4159379"/>
              <a:ext cx="2283299" cy="734712"/>
            </a:xfrm>
            <a:prstGeom prst="rect">
              <a:avLst/>
            </a:prstGeom>
          </p:spPr>
          <p:txBody>
            <a:bodyPr wrap="none">
              <a:spAutoFit/>
            </a:bodyPr>
            <a:lstStyle/>
            <a:p>
              <a:pPr algn="ctr"/>
              <a:r>
                <a:rPr lang="ro-RO" sz="2800" dirty="0">
                  <a:solidFill>
                    <a:schemeClr val="tx2">
                      <a:lumMod val="25000"/>
                    </a:schemeClr>
                  </a:solidFill>
                  <a:latin typeface="Arial" panose="020B0604020202020204" pitchFamily="34" charset="0"/>
                  <a:cs typeface="Arial" panose="020B0604020202020204" pitchFamily="34" charset="0"/>
                </a:rPr>
                <a:t>Extinderea Ciclului </a:t>
              </a:r>
            </a:p>
            <a:p>
              <a:pPr algn="ctr"/>
              <a:r>
                <a:rPr lang="ro-RO" sz="2800" dirty="0">
                  <a:solidFill>
                    <a:schemeClr val="tx2">
                      <a:lumMod val="25000"/>
                    </a:schemeClr>
                  </a:solidFill>
                  <a:latin typeface="Arial" panose="020B0604020202020204" pitchFamily="34" charset="0"/>
                  <a:cs typeface="Arial" panose="020B0604020202020204" pitchFamily="34" charset="0"/>
                </a:rPr>
                <a:t>Comb. Nuclear</a:t>
              </a:r>
            </a:p>
          </p:txBody>
        </p:sp>
        <p:pic>
          <p:nvPicPr>
            <p:cNvPr id="18" name="Picture 17">
              <a:extLst>
                <a:ext uri="{FF2B5EF4-FFF2-40B4-BE49-F238E27FC236}">
                  <a16:creationId xmlns:a16="http://schemas.microsoft.com/office/drawing/2014/main" id="{92076167-4203-491C-9C5D-D9E4A2119A7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t="-38" r="-211"/>
            <a:stretch/>
          </p:blipFill>
          <p:spPr>
            <a:xfrm>
              <a:off x="5767529" y="4989334"/>
              <a:ext cx="2658118" cy="1740361"/>
            </a:xfrm>
            <a:prstGeom prst="rect">
              <a:avLst/>
            </a:prstGeom>
          </p:spPr>
        </p:pic>
      </p:grpSp>
      <p:sp>
        <p:nvSpPr>
          <p:cNvPr id="2" name="TextBox 1">
            <a:extLst>
              <a:ext uri="{FF2B5EF4-FFF2-40B4-BE49-F238E27FC236}">
                <a16:creationId xmlns:a16="http://schemas.microsoft.com/office/drawing/2014/main" id="{AA10F86D-530D-4518-8BD8-79AE238D5149}"/>
              </a:ext>
            </a:extLst>
          </p:cNvPr>
          <p:cNvSpPr txBox="1"/>
          <p:nvPr/>
        </p:nvSpPr>
        <p:spPr>
          <a:xfrm>
            <a:off x="244852" y="7476417"/>
            <a:ext cx="4429387" cy="584775"/>
          </a:xfrm>
          <a:prstGeom prst="rect">
            <a:avLst/>
          </a:prstGeom>
          <a:noFill/>
        </p:spPr>
        <p:txBody>
          <a:bodyPr wrap="square" rtlCol="0">
            <a:spAutoFit/>
          </a:bodyPr>
          <a:lstStyle/>
          <a:p>
            <a:r>
              <a:rPr lang="en-US" altLang="ko-KR" sz="3200" b="1" dirty="0">
                <a:solidFill>
                  <a:srgbClr val="FF0000"/>
                </a:solidFill>
                <a:latin typeface="Arial" panose="020B0604020202020204" pitchFamily="34" charset="0"/>
                <a:cs typeface="Arial" panose="020B0604020202020204" pitchFamily="34" charset="0"/>
              </a:rPr>
              <a:t>*</a:t>
            </a:r>
            <a:r>
              <a:rPr lang="en-US" altLang="ko-KR" sz="2000" b="1" dirty="0">
                <a:solidFill>
                  <a:srgbClr val="FF0000"/>
                </a:solidFill>
                <a:latin typeface="Arial" panose="020B0604020202020204" pitchFamily="34" charset="0"/>
                <a:cs typeface="Arial" panose="020B0604020202020204" pitchFamily="34" charset="0"/>
              </a:rPr>
              <a:t> </a:t>
            </a:r>
            <a:r>
              <a:rPr lang="ro-RO" altLang="ko-KR" sz="2000" b="1" dirty="0">
                <a:solidFill>
                  <a:schemeClr val="bg2">
                    <a:lumMod val="50000"/>
                  </a:schemeClr>
                </a:solidFill>
                <a:latin typeface="Arial" panose="020B0604020202020204" pitchFamily="34" charset="0"/>
                <a:cs typeface="Arial" panose="020B0604020202020204" pitchFamily="34" charset="0"/>
              </a:rPr>
              <a:t>Parteneriat </a:t>
            </a:r>
            <a:r>
              <a:rPr lang="ro-RO" sz="2000" b="1" dirty="0">
                <a:solidFill>
                  <a:schemeClr val="bg2">
                    <a:lumMod val="50000"/>
                  </a:schemeClr>
                </a:solidFill>
                <a:latin typeface="Arial" panose="020B0604020202020204" pitchFamily="34" charset="0"/>
                <a:cs typeface="Arial" panose="020B0604020202020204" pitchFamily="34" charset="0"/>
              </a:rPr>
              <a:t>Nord Atlantic</a:t>
            </a:r>
            <a:endParaRPr lang="ro-RO" sz="2000" dirty="0">
              <a:solidFill>
                <a:schemeClr val="tx2">
                  <a:lumMod val="25000"/>
                </a:schemeClr>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159ECD01-E3CD-4EBE-B79C-9339C84B75BE}"/>
              </a:ext>
            </a:extLst>
          </p:cNvPr>
          <p:cNvPicPr>
            <a:picLocks noChangeAspect="1"/>
          </p:cNvPicPr>
          <p:nvPr/>
        </p:nvPicPr>
        <p:blipFill>
          <a:blip r:embed="rId8"/>
          <a:stretch>
            <a:fillRect/>
          </a:stretch>
        </p:blipFill>
        <p:spPr>
          <a:xfrm>
            <a:off x="244852" y="8622182"/>
            <a:ext cx="3981450" cy="1401289"/>
          </a:xfrm>
          <a:prstGeom prst="rect">
            <a:avLst/>
          </a:prstGeom>
        </p:spPr>
      </p:pic>
      <p:sp>
        <p:nvSpPr>
          <p:cNvPr id="20" name="Rectangle 19">
            <a:extLst>
              <a:ext uri="{FF2B5EF4-FFF2-40B4-BE49-F238E27FC236}">
                <a16:creationId xmlns:a16="http://schemas.microsoft.com/office/drawing/2014/main" id="{5C923582-42A0-4D7D-B931-F1C6B9FDE101}"/>
              </a:ext>
            </a:extLst>
          </p:cNvPr>
          <p:cNvSpPr/>
          <p:nvPr/>
        </p:nvSpPr>
        <p:spPr>
          <a:xfrm>
            <a:off x="13300993" y="6584582"/>
            <a:ext cx="3005952" cy="954107"/>
          </a:xfrm>
          <a:prstGeom prst="rect">
            <a:avLst/>
          </a:prstGeom>
        </p:spPr>
        <p:txBody>
          <a:bodyPr wrap="none">
            <a:spAutoFit/>
          </a:bodyPr>
          <a:lstStyle/>
          <a:p>
            <a:pPr algn="ctr"/>
            <a:r>
              <a:rPr lang="ro-RO" sz="2800" dirty="0">
                <a:solidFill>
                  <a:schemeClr val="tx2">
                    <a:lumMod val="25000"/>
                  </a:schemeClr>
                </a:solidFill>
                <a:latin typeface="Arial" panose="020B0604020202020204" pitchFamily="34" charset="0"/>
                <a:cs typeface="Arial" panose="020B0604020202020204" pitchFamily="34" charset="0"/>
              </a:rPr>
              <a:t>Reactorul</a:t>
            </a:r>
            <a:r>
              <a:rPr lang="en-US" sz="2800" dirty="0">
                <a:solidFill>
                  <a:schemeClr val="tx2">
                    <a:lumMod val="25000"/>
                  </a:schemeClr>
                </a:solidFill>
                <a:latin typeface="Arial" panose="020B0604020202020204" pitchFamily="34" charset="0"/>
                <a:cs typeface="Arial" panose="020B0604020202020204" pitchFamily="34" charset="0"/>
              </a:rPr>
              <a:t> nuclear</a:t>
            </a:r>
            <a:endParaRPr lang="ro-RO" sz="2800" dirty="0">
              <a:solidFill>
                <a:schemeClr val="tx2">
                  <a:lumMod val="25000"/>
                </a:schemeClr>
              </a:solidFill>
              <a:latin typeface="Arial" panose="020B0604020202020204" pitchFamily="34" charset="0"/>
              <a:cs typeface="Arial" panose="020B0604020202020204" pitchFamily="34" charset="0"/>
            </a:endParaRPr>
          </a:p>
          <a:p>
            <a:pPr algn="ctr"/>
            <a:r>
              <a:rPr lang="en-US" sz="2800" dirty="0">
                <a:solidFill>
                  <a:schemeClr val="tx2">
                    <a:lumMod val="25000"/>
                  </a:schemeClr>
                </a:solidFill>
                <a:latin typeface="Arial" panose="020B0604020202020204" pitchFamily="34" charset="0"/>
                <a:cs typeface="Arial" panose="020B0604020202020204" pitchFamily="34" charset="0"/>
              </a:rPr>
              <a:t>Gen. IV ALFRED</a:t>
            </a:r>
          </a:p>
        </p:txBody>
      </p:sp>
      <p:pic>
        <p:nvPicPr>
          <p:cNvPr id="10" name="Picture 9">
            <a:extLst>
              <a:ext uri="{FF2B5EF4-FFF2-40B4-BE49-F238E27FC236}">
                <a16:creationId xmlns:a16="http://schemas.microsoft.com/office/drawing/2014/main" id="{1FAA80DD-4A26-46FB-8465-E3F1C563F5C8}"/>
              </a:ext>
            </a:extLst>
          </p:cNvPr>
          <p:cNvPicPr>
            <a:picLocks noChangeAspect="1"/>
          </p:cNvPicPr>
          <p:nvPr/>
        </p:nvPicPr>
        <p:blipFill>
          <a:blip r:embed="rId9"/>
          <a:stretch>
            <a:fillRect/>
          </a:stretch>
        </p:blipFill>
        <p:spPr>
          <a:xfrm>
            <a:off x="13842564" y="7661800"/>
            <a:ext cx="1922811" cy="2368554"/>
          </a:xfrm>
          <a:prstGeom prst="rect">
            <a:avLst/>
          </a:prstGeom>
        </p:spPr>
      </p:pic>
    </p:spTree>
    <p:extLst>
      <p:ext uri="{BB962C8B-B14F-4D97-AF65-F5344CB8AC3E}">
        <p14:creationId xmlns:p14="http://schemas.microsoft.com/office/powerpoint/2010/main" val="2126539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idx="4294967295"/>
          </p:nvPr>
        </p:nvSpPr>
        <p:spPr>
          <a:xfrm>
            <a:off x="1124263" y="412022"/>
            <a:ext cx="15616238" cy="998538"/>
          </a:xfrm>
          <a:prstGeom prst="rect">
            <a:avLst/>
          </a:prstGeom>
        </p:spPr>
        <p:txBody>
          <a:bodyPr vert="horz" lIns="91440" tIns="45720" rIns="91440" bIns="45720" rtlCol="0" anchor="ctr">
            <a:noAutofit/>
          </a:bodyPr>
          <a:lstStyle/>
          <a:p>
            <a:pPr algn="ctr"/>
            <a:r>
              <a:rPr lang="ro-RO" altLang="ko-KR" sz="4000" dirty="0">
                <a:solidFill>
                  <a:srgbClr val="0070C0"/>
                </a:solidFill>
              </a:rPr>
              <a:t>Extinderea duratei de viata </a:t>
            </a:r>
            <a:r>
              <a:rPr lang="en-US" altLang="ko-KR" sz="4000" dirty="0">
                <a:solidFill>
                  <a:srgbClr val="0070C0"/>
                </a:solidFill>
              </a:rPr>
              <a:t>CNE Cernavoda </a:t>
            </a:r>
            <a:r>
              <a:rPr lang="ro-RO" altLang="ko-KR" sz="4000" dirty="0">
                <a:solidFill>
                  <a:srgbClr val="0070C0"/>
                </a:solidFill>
              </a:rPr>
              <a:t>Unitat</a:t>
            </a:r>
            <a:r>
              <a:rPr lang="en-US" altLang="ko-KR" sz="4000" dirty="0" err="1">
                <a:solidFill>
                  <a:srgbClr val="0070C0"/>
                </a:solidFill>
              </a:rPr>
              <a:t>ea</a:t>
            </a:r>
            <a:r>
              <a:rPr lang="ro-RO" altLang="ko-KR" sz="4000" dirty="0">
                <a:solidFill>
                  <a:srgbClr val="0070C0"/>
                </a:solidFill>
              </a:rPr>
              <a:t> 1</a:t>
            </a:r>
            <a:endParaRPr lang="ro-RO" sz="4000" dirty="0">
              <a:solidFill>
                <a:srgbClr val="0070C0"/>
              </a:solidFill>
            </a:endParaRPr>
          </a:p>
        </p:txBody>
      </p:sp>
      <p:sp>
        <p:nvSpPr>
          <p:cNvPr id="19" name="직사각형 16">
            <a:extLst>
              <a:ext uri="{FF2B5EF4-FFF2-40B4-BE49-F238E27FC236}">
                <a16:creationId xmlns:a16="http://schemas.microsoft.com/office/drawing/2014/main" id="{BFB98C74-BCE4-4596-AD10-55C1DC0FDC3E}"/>
              </a:ext>
            </a:extLst>
          </p:cNvPr>
          <p:cNvSpPr/>
          <p:nvPr/>
        </p:nvSpPr>
        <p:spPr>
          <a:xfrm>
            <a:off x="6306239" y="1737427"/>
            <a:ext cx="11482465" cy="8602355"/>
          </a:xfrm>
          <a:prstGeom prst="rect">
            <a:avLst/>
          </a:prstGeom>
        </p:spPr>
        <p:txBody>
          <a:bodyPr wrap="square">
            <a:spAutoFit/>
          </a:bodyPr>
          <a:lstStyle/>
          <a:p>
            <a:pPr algn="just" defTabSz="1357716">
              <a:spcAft>
                <a:spcPts val="1800"/>
              </a:spcAft>
            </a:pPr>
            <a:r>
              <a:rPr lang="ro-RO" altLang="ko-KR" sz="2800" b="1" dirty="0">
                <a:solidFill>
                  <a:prstClr val="black">
                    <a:lumMod val="75000"/>
                    <a:lumOff val="25000"/>
                  </a:prstClr>
                </a:solidFill>
              </a:rPr>
              <a:t>Faza 1 </a:t>
            </a:r>
            <a:r>
              <a:rPr lang="ro-RO" altLang="ko-KR" sz="2800" dirty="0">
                <a:solidFill>
                  <a:prstClr val="black">
                    <a:lumMod val="75000"/>
                    <a:lumOff val="25000"/>
                  </a:prstClr>
                </a:solidFill>
              </a:rPr>
              <a:t>— decizia de </a:t>
            </a:r>
            <a:r>
              <a:rPr lang="en-US" altLang="ko-KR" sz="2800" dirty="0" err="1">
                <a:solidFill>
                  <a:prstClr val="black">
                    <a:lumMod val="75000"/>
                    <a:lumOff val="25000"/>
                  </a:prstClr>
                </a:solidFill>
              </a:rPr>
              <a:t>i</a:t>
            </a:r>
            <a:r>
              <a:rPr lang="ro-RO" altLang="ko-KR" sz="2800" dirty="0">
                <a:solidFill>
                  <a:prstClr val="black">
                    <a:lumMod val="75000"/>
                    <a:lumOff val="25000"/>
                  </a:prstClr>
                </a:solidFill>
              </a:rPr>
              <a:t>nvestire aprobata de actionari in februarie 2022</a:t>
            </a:r>
            <a:endParaRPr lang="ro-RO" altLang="ko-KR" sz="2800" b="1" i="1" dirty="0"/>
          </a:p>
          <a:p>
            <a:pPr algn="just" defTabSz="1357716">
              <a:spcAft>
                <a:spcPts val="1800"/>
              </a:spcAft>
            </a:pPr>
            <a:r>
              <a:rPr lang="ro-RO" altLang="ko-KR" sz="2800" b="1" dirty="0">
                <a:solidFill>
                  <a:prstClr val="black">
                    <a:lumMod val="75000"/>
                    <a:lumOff val="25000"/>
                  </a:prstClr>
                </a:solidFill>
              </a:rPr>
              <a:t>Faza 2 </a:t>
            </a:r>
            <a:r>
              <a:rPr lang="ro-RO" altLang="ko-KR" sz="2800" dirty="0">
                <a:solidFill>
                  <a:prstClr val="black">
                    <a:lumMod val="75000"/>
                    <a:lumOff val="25000"/>
                  </a:prstClr>
                </a:solidFill>
              </a:rPr>
              <a:t>— inginerie, procurare, contractare, asigurarea resurselor financiare, obtinerea autorizarilor si a opiniei Comisiei Europene</a:t>
            </a:r>
          </a:p>
          <a:p>
            <a:pPr marL="457200" indent="-457200" algn="just" defTabSz="1357716">
              <a:spcAft>
                <a:spcPts val="1800"/>
              </a:spcAft>
              <a:buFont typeface="Arial" panose="020B0604020202020204" pitchFamily="34" charset="0"/>
              <a:buChar char="•"/>
            </a:pPr>
            <a:r>
              <a:rPr lang="ro-RO" altLang="ko-KR" sz="2800" b="1" i="1" dirty="0">
                <a:solidFill>
                  <a:prstClr val="black">
                    <a:lumMod val="75000"/>
                    <a:lumOff val="25000"/>
                  </a:prstClr>
                </a:solidFill>
              </a:rPr>
              <a:t>Iulie 2022 </a:t>
            </a:r>
            <a:r>
              <a:rPr lang="en-US" altLang="ko-KR" sz="2800" b="1" i="1" dirty="0">
                <a:solidFill>
                  <a:prstClr val="black">
                    <a:lumMod val="75000"/>
                    <a:lumOff val="25000"/>
                  </a:prstClr>
                </a:solidFill>
              </a:rPr>
              <a:t>-</a:t>
            </a:r>
            <a:r>
              <a:rPr lang="ro-RO" altLang="ko-KR" sz="2800" b="1" i="1" dirty="0">
                <a:solidFill>
                  <a:prstClr val="black">
                    <a:lumMod val="75000"/>
                    <a:lumOff val="25000"/>
                  </a:prstClr>
                </a:solidFill>
              </a:rPr>
              <a:t> primul contract de inginerie cu </a:t>
            </a:r>
            <a:r>
              <a:rPr lang="ro-RO" sz="2800" b="1" i="1" dirty="0">
                <a:ea typeface="Times New Roman" panose="02020603050405020304" pitchFamily="18" charset="0"/>
              </a:rPr>
              <a:t>CANDU Energy, care detine drepturile </a:t>
            </a:r>
            <a:r>
              <a:rPr lang="en-US" sz="2800" b="1" i="1" dirty="0">
                <a:ea typeface="Times New Roman" panose="02020603050405020304" pitchFamily="18" charset="0"/>
              </a:rPr>
              <a:t>exclusive </a:t>
            </a:r>
            <a:r>
              <a:rPr lang="ro-RO" sz="2800" b="1" i="1" dirty="0">
                <a:ea typeface="Times New Roman" panose="02020603050405020304" pitchFamily="18" charset="0"/>
              </a:rPr>
              <a:t>asupra tehnologiei CANDU</a:t>
            </a:r>
            <a:endParaRPr lang="ro-RO" altLang="ko-KR" sz="2800" b="1" i="1" dirty="0">
              <a:solidFill>
                <a:prstClr val="black">
                  <a:lumMod val="75000"/>
                  <a:lumOff val="25000"/>
                </a:prstClr>
              </a:solidFill>
            </a:endParaRPr>
          </a:p>
          <a:p>
            <a:pPr algn="just" defTabSz="1357716">
              <a:spcAft>
                <a:spcPts val="1800"/>
              </a:spcAft>
            </a:pPr>
            <a:r>
              <a:rPr lang="ro-RO" altLang="ko-KR" sz="2800" b="1" dirty="0">
                <a:solidFill>
                  <a:prstClr val="black">
                    <a:lumMod val="75000"/>
                    <a:lumOff val="25000"/>
                  </a:prstClr>
                </a:solidFill>
              </a:rPr>
              <a:t> Faza 3 </a:t>
            </a:r>
            <a:r>
              <a:rPr lang="ro-RO" altLang="ko-KR" sz="2800" dirty="0">
                <a:solidFill>
                  <a:prstClr val="black">
                    <a:lumMod val="75000"/>
                    <a:lumOff val="25000"/>
                  </a:prstClr>
                </a:solidFill>
              </a:rPr>
              <a:t>— Implementarea proiectului: ianuarie 2027 – prima parte 2029.</a:t>
            </a:r>
            <a:endParaRPr lang="en-US" altLang="ko-KR" sz="2800" dirty="0">
              <a:solidFill>
                <a:prstClr val="black">
                  <a:lumMod val="75000"/>
                  <a:lumOff val="25000"/>
                </a:prstClr>
              </a:solidFill>
            </a:endParaRPr>
          </a:p>
          <a:p>
            <a:pPr marL="457200" indent="-457200" algn="just" defTabSz="1357716">
              <a:spcAft>
                <a:spcPts val="1800"/>
              </a:spcAft>
              <a:buFont typeface="Arial" panose="020B0604020202020204" pitchFamily="34" charset="0"/>
              <a:buChar char="•"/>
            </a:pPr>
            <a:r>
              <a:rPr lang="ro-RO" altLang="ko-KR" sz="2800" dirty="0">
                <a:solidFill>
                  <a:prstClr val="black">
                    <a:lumMod val="75000"/>
                    <a:lumOff val="25000"/>
                  </a:prstClr>
                </a:solidFill>
              </a:rPr>
              <a:t>Retehnolgizarea unei</a:t>
            </a:r>
            <a:r>
              <a:rPr lang="en-US" altLang="ko-KR" sz="2800" dirty="0">
                <a:solidFill>
                  <a:prstClr val="black">
                    <a:lumMod val="75000"/>
                    <a:lumOff val="25000"/>
                  </a:prstClr>
                </a:solidFill>
              </a:rPr>
              <a:t> </a:t>
            </a:r>
            <a:r>
              <a:rPr lang="ro-RO" altLang="ko-KR" sz="2800" dirty="0">
                <a:solidFill>
                  <a:prstClr val="black">
                    <a:lumMod val="75000"/>
                    <a:lumOff val="25000"/>
                  </a:prstClr>
                </a:solidFill>
              </a:rPr>
              <a:t>instalati</a:t>
            </a:r>
            <a:r>
              <a:rPr lang="en-US" altLang="ko-KR" sz="2800" dirty="0" err="1">
                <a:solidFill>
                  <a:prstClr val="black">
                    <a:lumMod val="75000"/>
                    <a:lumOff val="25000"/>
                  </a:prstClr>
                </a:solidFill>
              </a:rPr>
              <a:t>i</a:t>
            </a:r>
            <a:r>
              <a:rPr lang="en-US" altLang="ko-KR" sz="2800" dirty="0">
                <a:solidFill>
                  <a:prstClr val="black">
                    <a:lumMod val="75000"/>
                    <a:lumOff val="25000"/>
                  </a:prstClr>
                </a:solidFill>
              </a:rPr>
              <a:t> </a:t>
            </a:r>
            <a:r>
              <a:rPr lang="ro-RO" altLang="ko-KR" sz="2800" dirty="0">
                <a:solidFill>
                  <a:prstClr val="black">
                    <a:lumMod val="75000"/>
                    <a:lumOff val="25000"/>
                  </a:prstClr>
                </a:solidFill>
              </a:rPr>
              <a:t>nucleare</a:t>
            </a:r>
            <a:r>
              <a:rPr lang="en-US" altLang="ko-KR" sz="2800" dirty="0">
                <a:solidFill>
                  <a:prstClr val="black">
                    <a:lumMod val="75000"/>
                    <a:lumOff val="25000"/>
                  </a:prstClr>
                </a:solidFill>
              </a:rPr>
              <a:t> </a:t>
            </a:r>
            <a:r>
              <a:rPr lang="ro-RO" altLang="ko-KR" sz="2800" dirty="0">
                <a:solidFill>
                  <a:prstClr val="black">
                    <a:lumMod val="75000"/>
                    <a:lumOff val="25000"/>
                  </a:prstClr>
                </a:solidFill>
              </a:rPr>
              <a:t>presupune un proces inovativ, provocarile fiind diferite de la un proiect la altul</a:t>
            </a:r>
            <a:endParaRPr lang="en-US" altLang="ko-KR" sz="2800" dirty="0">
              <a:solidFill>
                <a:prstClr val="black">
                  <a:lumMod val="75000"/>
                  <a:lumOff val="25000"/>
                </a:prstClr>
              </a:solidFill>
            </a:endParaRPr>
          </a:p>
          <a:p>
            <a:pPr marL="457200" indent="-457200" algn="just" defTabSz="1357716">
              <a:spcAft>
                <a:spcPts val="1800"/>
              </a:spcAft>
              <a:buFont typeface="Arial" panose="020B0604020202020204" pitchFamily="34" charset="0"/>
              <a:buChar char="•"/>
            </a:pPr>
            <a:r>
              <a:rPr lang="ro-RO" altLang="ko-KR" sz="2800" dirty="0">
                <a:solidFill>
                  <a:prstClr val="black">
                    <a:lumMod val="75000"/>
                    <a:lumOff val="25000"/>
                  </a:prstClr>
                </a:solidFill>
              </a:rPr>
              <a:t>Program de pregatire in Canada pentru personalul roman implicat </a:t>
            </a:r>
          </a:p>
          <a:p>
            <a:pPr marL="457200" indent="-457200" algn="just" defTabSz="1357716">
              <a:spcAft>
                <a:spcPts val="1800"/>
              </a:spcAft>
              <a:buFont typeface="Arial" panose="020B0604020202020204" pitchFamily="34" charset="0"/>
              <a:buChar char="•"/>
            </a:pPr>
            <a:r>
              <a:rPr lang="ro-RO" altLang="ko-KR" sz="2800" dirty="0">
                <a:solidFill>
                  <a:prstClr val="black">
                    <a:lumMod val="75000"/>
                    <a:lumOff val="25000"/>
                  </a:prstClr>
                </a:solidFill>
              </a:rPr>
              <a:t>Operatiunea principal</a:t>
            </a:r>
            <a:r>
              <a:rPr lang="en-US" altLang="ko-KR" sz="2800" dirty="0">
                <a:solidFill>
                  <a:prstClr val="black">
                    <a:lumMod val="75000"/>
                    <a:lumOff val="25000"/>
                  </a:prstClr>
                </a:solidFill>
              </a:rPr>
              <a:t>a: </a:t>
            </a:r>
            <a:r>
              <a:rPr lang="ro-RO" altLang="ko-KR" sz="2800" dirty="0">
                <a:solidFill>
                  <a:prstClr val="black">
                    <a:lumMod val="75000"/>
                    <a:lumOff val="25000"/>
                  </a:prstClr>
                </a:solidFill>
              </a:rPr>
              <a:t>Inlocuirea structurilor</a:t>
            </a:r>
            <a:r>
              <a:rPr lang="en-US" altLang="ko-KR" sz="2800" dirty="0">
                <a:solidFill>
                  <a:prstClr val="black">
                    <a:lumMod val="75000"/>
                    <a:lumOff val="25000"/>
                  </a:prstClr>
                </a:solidFill>
              </a:rPr>
              <a:t> din zona </a:t>
            </a:r>
            <a:r>
              <a:rPr lang="ro-RO" altLang="ko-KR" sz="2800" dirty="0">
                <a:solidFill>
                  <a:prstClr val="black">
                    <a:lumMod val="75000"/>
                    <a:lumOff val="25000"/>
                  </a:prstClr>
                </a:solidFill>
              </a:rPr>
              <a:t>activa</a:t>
            </a:r>
            <a:r>
              <a:rPr lang="en-US" altLang="ko-KR" sz="2800" dirty="0">
                <a:solidFill>
                  <a:prstClr val="black">
                    <a:lumMod val="75000"/>
                    <a:lumOff val="25000"/>
                  </a:prstClr>
                </a:solidFill>
              </a:rPr>
              <a:t> (</a:t>
            </a:r>
            <a:r>
              <a:rPr lang="ro-RO" altLang="ko-KR" sz="2800" dirty="0">
                <a:solidFill>
                  <a:prstClr val="black">
                    <a:lumMod val="75000"/>
                    <a:lumOff val="25000"/>
                  </a:prstClr>
                </a:solidFill>
              </a:rPr>
              <a:t>tuburi de presiune, tuburi calandria si a feeder-ilor</a:t>
            </a:r>
            <a:r>
              <a:rPr lang="en-US" altLang="ko-KR" sz="2800" dirty="0">
                <a:solidFill>
                  <a:prstClr val="black">
                    <a:lumMod val="75000"/>
                    <a:lumOff val="25000"/>
                  </a:prstClr>
                </a:solidFill>
              </a:rPr>
              <a:t>)</a:t>
            </a:r>
            <a:r>
              <a:rPr lang="ro-RO" altLang="ko-KR" sz="2800" dirty="0">
                <a:solidFill>
                  <a:prstClr val="black">
                    <a:lumMod val="75000"/>
                    <a:lumOff val="25000"/>
                  </a:prstClr>
                </a:solidFill>
              </a:rPr>
              <a:t>, in mediu radioactive </a:t>
            </a:r>
            <a:r>
              <a:rPr lang="ro-RO" altLang="ko-KR" sz="2800" b="1" dirty="0">
                <a:solidFill>
                  <a:prstClr val="black">
                    <a:lumMod val="75000"/>
                    <a:lumOff val="25000"/>
                  </a:prstClr>
                </a:solidFill>
              </a:rPr>
              <a:t>impune solutii tehnice innovative</a:t>
            </a:r>
            <a:r>
              <a:rPr lang="en-US" altLang="ko-KR" sz="2800" dirty="0">
                <a:solidFill>
                  <a:prstClr val="black">
                    <a:lumMod val="75000"/>
                    <a:lumOff val="25000"/>
                  </a:prstClr>
                </a:solidFill>
              </a:rPr>
              <a:t>,</a:t>
            </a:r>
            <a:r>
              <a:rPr lang="en-US" altLang="ko-KR" sz="2800" b="1" dirty="0">
                <a:solidFill>
                  <a:prstClr val="black">
                    <a:lumMod val="75000"/>
                    <a:lumOff val="25000"/>
                  </a:prstClr>
                </a:solidFill>
              </a:rPr>
              <a:t> </a:t>
            </a:r>
            <a:r>
              <a:rPr lang="ro-RO" altLang="ko-KR" sz="2800" dirty="0">
                <a:solidFill>
                  <a:prstClr val="black">
                    <a:lumMod val="75000"/>
                    <a:lumOff val="25000"/>
                  </a:prstClr>
                </a:solidFill>
              </a:rPr>
              <a:t>mijloace de protectie si dispozitive adecvate din domeniul mecanicii</a:t>
            </a:r>
            <a:r>
              <a:rPr lang="en-US" altLang="ko-KR" sz="2800" dirty="0">
                <a:solidFill>
                  <a:prstClr val="black">
                    <a:lumMod val="75000"/>
                    <a:lumOff val="25000"/>
                  </a:prstClr>
                </a:solidFill>
              </a:rPr>
              <a:t> fine </a:t>
            </a:r>
            <a:r>
              <a:rPr lang="ro-RO" altLang="ko-KR" sz="2800" dirty="0">
                <a:solidFill>
                  <a:prstClr val="black">
                    <a:lumMod val="75000"/>
                    <a:lumOff val="25000"/>
                  </a:prstClr>
                </a:solidFill>
              </a:rPr>
              <a:t>si</a:t>
            </a:r>
            <a:r>
              <a:rPr lang="en-US" altLang="ko-KR" sz="2800" dirty="0">
                <a:solidFill>
                  <a:prstClr val="black">
                    <a:lumMod val="75000"/>
                    <a:lumOff val="25000"/>
                  </a:prstClr>
                </a:solidFill>
              </a:rPr>
              <a:t> al </a:t>
            </a:r>
            <a:r>
              <a:rPr lang="ro-RO" altLang="ko-KR" sz="2800" dirty="0">
                <a:solidFill>
                  <a:prstClr val="black">
                    <a:lumMod val="75000"/>
                    <a:lumOff val="25000"/>
                  </a:prstClr>
                </a:solidFill>
              </a:rPr>
              <a:t>roboticii, cu digitalizare avansata</a:t>
            </a:r>
            <a:endParaRPr lang="en-US" altLang="ko-KR" sz="2800" dirty="0">
              <a:solidFill>
                <a:prstClr val="black">
                  <a:lumMod val="75000"/>
                  <a:lumOff val="25000"/>
                </a:prstClr>
              </a:solidFill>
            </a:endParaRPr>
          </a:p>
          <a:p>
            <a:pPr marL="457200" indent="-457200" algn="just" defTabSz="1357716">
              <a:spcAft>
                <a:spcPts val="1800"/>
              </a:spcAft>
              <a:buFont typeface="Arial" panose="020B0604020202020204" pitchFamily="34" charset="0"/>
              <a:buChar char="•"/>
            </a:pPr>
            <a:r>
              <a:rPr lang="ro-RO" altLang="ko-KR" sz="2800" dirty="0">
                <a:solidFill>
                  <a:prstClr val="black">
                    <a:lumMod val="75000"/>
                    <a:lumOff val="25000"/>
                  </a:prstClr>
                </a:solidFill>
              </a:rPr>
              <a:t>Prin procesul de retehnologizare Unitat</a:t>
            </a:r>
            <a:r>
              <a:rPr lang="en-US" altLang="ko-KR" sz="2800" dirty="0" err="1">
                <a:solidFill>
                  <a:prstClr val="black">
                    <a:lumMod val="75000"/>
                    <a:lumOff val="25000"/>
                  </a:prstClr>
                </a:solidFill>
              </a:rPr>
              <a:t>ea</a:t>
            </a:r>
            <a:r>
              <a:rPr lang="ro-RO" altLang="ko-KR" sz="2800" dirty="0">
                <a:solidFill>
                  <a:prstClr val="black">
                    <a:lumMod val="75000"/>
                    <a:lumOff val="25000"/>
                  </a:prstClr>
                </a:solidFill>
              </a:rPr>
              <a:t> 1 </a:t>
            </a:r>
            <a:r>
              <a:rPr lang="en-US" altLang="ko-KR" sz="2800" dirty="0" err="1">
                <a:solidFill>
                  <a:prstClr val="black">
                    <a:lumMod val="75000"/>
                    <a:lumOff val="25000"/>
                  </a:prstClr>
                </a:solidFill>
              </a:rPr>
              <a:t>va</a:t>
            </a:r>
            <a:r>
              <a:rPr lang="en-US" altLang="ko-KR" sz="2800" dirty="0">
                <a:solidFill>
                  <a:prstClr val="black">
                    <a:lumMod val="75000"/>
                    <a:lumOff val="25000"/>
                  </a:prstClr>
                </a:solidFill>
              </a:rPr>
              <a:t> fi </a:t>
            </a:r>
            <a:r>
              <a:rPr lang="ro-RO" altLang="ko-KR" sz="2800" dirty="0">
                <a:solidFill>
                  <a:prstClr val="black">
                    <a:lumMod val="75000"/>
                    <a:lumOff val="25000"/>
                  </a:prstClr>
                </a:solidFill>
              </a:rPr>
              <a:t>mai aproape de nivelul tehnologic al viitoarelor Unitati 3 si 4</a:t>
            </a:r>
            <a:endParaRPr lang="en-US" altLang="ko-KR" sz="2800" dirty="0">
              <a:solidFill>
                <a:prstClr val="black">
                  <a:lumMod val="75000"/>
                  <a:lumOff val="25000"/>
                </a:prstClr>
              </a:solidFill>
            </a:endParaRPr>
          </a:p>
        </p:txBody>
      </p:sp>
      <p:pic>
        <p:nvPicPr>
          <p:cNvPr id="2" name="Picture 1">
            <a:extLst>
              <a:ext uri="{FF2B5EF4-FFF2-40B4-BE49-F238E27FC236}">
                <a16:creationId xmlns:a16="http://schemas.microsoft.com/office/drawing/2014/main" id="{35BC9F1F-45C5-4233-B9A4-CDE2418A89D4}"/>
              </a:ext>
            </a:extLst>
          </p:cNvPr>
          <p:cNvPicPr>
            <a:picLocks noChangeAspect="1"/>
          </p:cNvPicPr>
          <p:nvPr/>
        </p:nvPicPr>
        <p:blipFill>
          <a:blip r:embed="rId3"/>
          <a:stretch>
            <a:fillRect/>
          </a:stretch>
        </p:blipFill>
        <p:spPr>
          <a:xfrm>
            <a:off x="551957" y="1992976"/>
            <a:ext cx="5140443" cy="4617686"/>
          </a:xfrm>
          <a:prstGeom prst="rect">
            <a:avLst/>
          </a:prstGeom>
        </p:spPr>
      </p:pic>
      <p:pic>
        <p:nvPicPr>
          <p:cNvPr id="5" name="Picture 4">
            <a:extLst>
              <a:ext uri="{FF2B5EF4-FFF2-40B4-BE49-F238E27FC236}">
                <a16:creationId xmlns:a16="http://schemas.microsoft.com/office/drawing/2014/main" id="{98579BB2-B7B5-47BA-84A5-A3084B6AEEDA}"/>
              </a:ext>
            </a:extLst>
          </p:cNvPr>
          <p:cNvPicPr>
            <a:picLocks noChangeAspect="1"/>
          </p:cNvPicPr>
          <p:nvPr/>
        </p:nvPicPr>
        <p:blipFill>
          <a:blip r:embed="rId4"/>
          <a:stretch>
            <a:fillRect/>
          </a:stretch>
        </p:blipFill>
        <p:spPr>
          <a:xfrm>
            <a:off x="316734" y="7313000"/>
            <a:ext cx="6005029" cy="2430607"/>
          </a:xfrm>
          <a:prstGeom prst="rect">
            <a:avLst/>
          </a:prstGeom>
        </p:spPr>
      </p:pic>
    </p:spTree>
    <p:extLst>
      <p:ext uri="{BB962C8B-B14F-4D97-AF65-F5344CB8AC3E}">
        <p14:creationId xmlns:p14="http://schemas.microsoft.com/office/powerpoint/2010/main" val="326937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Autofit/>
          </a:bodyPr>
          <a:lstStyle/>
          <a:p>
            <a:r>
              <a:rPr lang="ro-RO" altLang="ko-KR" sz="4000" dirty="0">
                <a:solidFill>
                  <a:schemeClr val="bg2"/>
                </a:solidFill>
                <a:latin typeface="Arial" panose="020B0604020202020204" pitchFamily="34" charset="0"/>
                <a:cs typeface="Arial" panose="020B0604020202020204" pitchFamily="34" charset="0"/>
              </a:rPr>
              <a:t>Unitatile</a:t>
            </a:r>
            <a:r>
              <a:rPr lang="en-US" altLang="ko-KR" sz="4000" dirty="0">
                <a:solidFill>
                  <a:schemeClr val="bg2"/>
                </a:solidFill>
                <a:latin typeface="Arial" panose="020B0604020202020204" pitchFamily="34" charset="0"/>
                <a:cs typeface="Arial" panose="020B0604020202020204" pitchFamily="34" charset="0"/>
              </a:rPr>
              <a:t> CANDU 3 &amp; 4 – CNE Cernavoda</a:t>
            </a:r>
            <a:endParaRPr lang="en-US" sz="4000" dirty="0">
              <a:solidFill>
                <a:schemeClr val="bg2"/>
              </a:solidFill>
              <a:latin typeface="Arial" panose="020B0604020202020204" pitchFamily="34" charset="0"/>
              <a:cs typeface="Arial" panose="020B0604020202020204" pitchFamily="34" charset="0"/>
            </a:endParaRPr>
          </a:p>
        </p:txBody>
      </p:sp>
      <p:sp>
        <p:nvSpPr>
          <p:cNvPr id="19" name="직사각형 16">
            <a:extLst>
              <a:ext uri="{FF2B5EF4-FFF2-40B4-BE49-F238E27FC236}">
                <a16:creationId xmlns:a16="http://schemas.microsoft.com/office/drawing/2014/main" id="{BFB98C74-BCE4-4596-AD10-55C1DC0FDC3E}"/>
              </a:ext>
            </a:extLst>
          </p:cNvPr>
          <p:cNvSpPr/>
          <p:nvPr/>
        </p:nvSpPr>
        <p:spPr>
          <a:xfrm>
            <a:off x="7204927" y="2750473"/>
            <a:ext cx="8862388" cy="523220"/>
          </a:xfrm>
          <a:prstGeom prst="rect">
            <a:avLst/>
          </a:prstGeom>
        </p:spPr>
        <p:txBody>
          <a:bodyPr wrap="square">
            <a:spAutoFit/>
          </a:bodyPr>
          <a:lstStyle/>
          <a:p>
            <a:pPr defTabSz="1357716"/>
            <a:endParaRPr lang="en-US" altLang="ko-KR" sz="2800" dirty="0">
              <a:solidFill>
                <a:prstClr val="black">
                  <a:lumMod val="75000"/>
                  <a:lumOff val="25000"/>
                </a:prstClr>
              </a:solidFill>
            </a:endParaRPr>
          </a:p>
        </p:txBody>
      </p:sp>
      <p:pic>
        <p:nvPicPr>
          <p:cNvPr id="4" name="Picture 3">
            <a:extLst>
              <a:ext uri="{FF2B5EF4-FFF2-40B4-BE49-F238E27FC236}">
                <a16:creationId xmlns:a16="http://schemas.microsoft.com/office/drawing/2014/main" id="{0E9ED80C-C73E-4876-9F29-4DE04D018E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0619" y="2419254"/>
            <a:ext cx="6470964" cy="4314515"/>
          </a:xfrm>
          <a:prstGeom prst="rect">
            <a:avLst/>
          </a:prstGeom>
        </p:spPr>
      </p:pic>
      <p:sp>
        <p:nvSpPr>
          <p:cNvPr id="5" name="Rectangle 4">
            <a:extLst>
              <a:ext uri="{FF2B5EF4-FFF2-40B4-BE49-F238E27FC236}">
                <a16:creationId xmlns:a16="http://schemas.microsoft.com/office/drawing/2014/main" id="{DCBB4D2B-9EED-4BD3-90E0-71B77D3EC810}"/>
              </a:ext>
            </a:extLst>
          </p:cNvPr>
          <p:cNvSpPr/>
          <p:nvPr/>
        </p:nvSpPr>
        <p:spPr>
          <a:xfrm>
            <a:off x="7962973" y="1747233"/>
            <a:ext cx="9560529" cy="5447645"/>
          </a:xfrm>
          <a:prstGeom prst="rect">
            <a:avLst/>
          </a:prstGeom>
        </p:spPr>
        <p:txBody>
          <a:bodyPr wrap="square">
            <a:spAutoFit/>
          </a:bodyPr>
          <a:lstStyle/>
          <a:p>
            <a:pPr algn="just">
              <a:spcAft>
                <a:spcPts val="1200"/>
              </a:spcAft>
            </a:pPr>
            <a:r>
              <a:rPr lang="ro-RO" sz="2800" b="1" dirty="0">
                <a:latin typeface="+mj-lt"/>
                <a:ea typeface="Times New Roman" panose="02020603050405020304" pitchFamily="18" charset="0"/>
              </a:rPr>
              <a:t>Etapa pregatitoare</a:t>
            </a:r>
            <a:r>
              <a:rPr lang="en-US" sz="2800" b="1" dirty="0">
                <a:latin typeface="+mj-lt"/>
                <a:ea typeface="Times New Roman" panose="02020603050405020304" pitchFamily="18" charset="0"/>
              </a:rPr>
              <a:t>:</a:t>
            </a:r>
          </a:p>
          <a:p>
            <a:pPr marL="457200" indent="-457200" algn="just">
              <a:spcAft>
                <a:spcPts val="1200"/>
              </a:spcAft>
              <a:buFont typeface="Arial" panose="020B0604020202020204" pitchFamily="34" charset="0"/>
              <a:buChar char="•"/>
            </a:pPr>
            <a:r>
              <a:rPr lang="en-US" sz="2800" dirty="0">
                <a:latin typeface="+mj-lt"/>
                <a:ea typeface="Times New Roman" panose="02020603050405020304" pitchFamily="18" charset="0"/>
              </a:rPr>
              <a:t>EnergoNuclear S.A., </a:t>
            </a:r>
            <a:r>
              <a:rPr lang="ro-RO" sz="2800" dirty="0">
                <a:latin typeface="+mj-lt"/>
                <a:ea typeface="Times New Roman" panose="02020603050405020304" pitchFamily="18" charset="0"/>
              </a:rPr>
              <a:t>compania de proiect, a semnat primul contract cu CANDU Energy/SNC-Lavalin, autoritatea de proiectare pentru tehnologia</a:t>
            </a:r>
            <a:r>
              <a:rPr lang="en-US" sz="2800" dirty="0">
                <a:latin typeface="+mj-lt"/>
                <a:ea typeface="Times New Roman" panose="02020603050405020304" pitchFamily="18" charset="0"/>
              </a:rPr>
              <a:t> CANDU</a:t>
            </a:r>
          </a:p>
          <a:p>
            <a:pPr marL="457200" indent="-457200" algn="just">
              <a:spcAft>
                <a:spcPts val="1200"/>
              </a:spcAft>
              <a:buFont typeface="Arial" panose="020B0604020202020204" pitchFamily="34" charset="0"/>
              <a:buChar char="•"/>
            </a:pPr>
            <a:r>
              <a:rPr lang="en-US" sz="2800" b="1" dirty="0">
                <a:latin typeface="+mj-lt"/>
                <a:ea typeface="Times New Roman" panose="02020603050405020304" pitchFamily="18" charset="0"/>
              </a:rPr>
              <a:t>CANDU Energy</a:t>
            </a:r>
            <a:r>
              <a:rPr lang="en-US" sz="2800" dirty="0">
                <a:latin typeface="+mj-lt"/>
                <a:ea typeface="Times New Roman" panose="02020603050405020304" pitchFamily="18" charset="0"/>
              </a:rPr>
              <a:t> </a:t>
            </a:r>
            <a:r>
              <a:rPr lang="ro-RO" sz="2800" dirty="0">
                <a:latin typeface="+mj-lt"/>
                <a:ea typeface="Times New Roman" panose="02020603050405020304" pitchFamily="18" charset="0"/>
              </a:rPr>
              <a:t>asigura servicii de inginerie actualizand rapoartele tehnice, suportul pentru evaluarea proiectului de catre Comisia Europeana si autorizarea de catre autoritatile romane</a:t>
            </a:r>
            <a:r>
              <a:rPr lang="en-US" sz="2800" dirty="0">
                <a:latin typeface="+mj-lt"/>
                <a:ea typeface="Times New Roman" panose="02020603050405020304" pitchFamily="18" charset="0"/>
              </a:rPr>
              <a:t>.</a:t>
            </a:r>
          </a:p>
          <a:p>
            <a:pPr marL="457200" indent="-457200" algn="just">
              <a:spcAft>
                <a:spcPts val="1200"/>
              </a:spcAft>
              <a:buFont typeface="Arial" panose="020B0604020202020204" pitchFamily="34" charset="0"/>
              <a:buChar char="•"/>
            </a:pPr>
            <a:r>
              <a:rPr lang="ro-RO" sz="2800" b="1" dirty="0">
                <a:latin typeface="+mj-lt"/>
                <a:ea typeface="Times New Roman" panose="02020603050405020304" pitchFamily="18" charset="0"/>
              </a:rPr>
              <a:t>S-a adoptat decizia preliminara de a investi</a:t>
            </a:r>
            <a:endParaRPr lang="ro-RO" sz="2800" dirty="0">
              <a:latin typeface="+mj-lt"/>
              <a:ea typeface="Times New Roman" panose="02020603050405020304" pitchFamily="18" charset="0"/>
            </a:endParaRPr>
          </a:p>
          <a:p>
            <a:pPr marL="457200" indent="-457200" algn="just">
              <a:spcAft>
                <a:spcPts val="1200"/>
              </a:spcAft>
              <a:buFont typeface="Arial" panose="020B0604020202020204" pitchFamily="34" charset="0"/>
              <a:buChar char="•"/>
            </a:pPr>
            <a:r>
              <a:rPr lang="ro-RO" sz="2800" dirty="0">
                <a:ea typeface="Times New Roman" panose="02020603050405020304" pitchFamily="18" charset="0"/>
              </a:rPr>
              <a:t>Tinta este de a avea Unitatea 3 in operare in 2030 si Unitatea 4 in anul 2031</a:t>
            </a:r>
          </a:p>
        </p:txBody>
      </p:sp>
      <p:sp>
        <p:nvSpPr>
          <p:cNvPr id="6" name="Rectangle 5">
            <a:extLst>
              <a:ext uri="{FF2B5EF4-FFF2-40B4-BE49-F238E27FC236}">
                <a16:creationId xmlns:a16="http://schemas.microsoft.com/office/drawing/2014/main" id="{87EF8DFC-0CE4-4FA5-ACA4-05F5F85905C9}"/>
              </a:ext>
            </a:extLst>
          </p:cNvPr>
          <p:cNvSpPr/>
          <p:nvPr/>
        </p:nvSpPr>
        <p:spPr>
          <a:xfrm>
            <a:off x="842645" y="7447031"/>
            <a:ext cx="16680857" cy="2277547"/>
          </a:xfrm>
          <a:prstGeom prst="rect">
            <a:avLst/>
          </a:prstGeom>
        </p:spPr>
        <p:txBody>
          <a:bodyPr wrap="square">
            <a:spAutoFit/>
          </a:bodyPr>
          <a:lstStyle/>
          <a:p>
            <a:pPr marL="457200" indent="-457200" algn="just">
              <a:spcAft>
                <a:spcPts val="1200"/>
              </a:spcAft>
              <a:buFont typeface="Arial" panose="020B0604020202020204" pitchFamily="34" charset="0"/>
              <a:buChar char="•"/>
            </a:pPr>
            <a:r>
              <a:rPr lang="ro-RO" sz="2800" dirty="0">
                <a:latin typeface="+mj-lt"/>
                <a:ea typeface="Times New Roman" panose="02020603050405020304" pitchFamily="18" charset="0"/>
              </a:rPr>
              <a:t>Unitatea 2 reprezinta proiectul de referinta pentru Unitatile 3 si 4</a:t>
            </a:r>
            <a:r>
              <a:rPr lang="en-US" sz="2800" dirty="0">
                <a:latin typeface="+mj-lt"/>
                <a:ea typeface="Times New Roman" panose="02020603050405020304" pitchFamily="18" charset="0"/>
              </a:rPr>
              <a:t>, plus </a:t>
            </a:r>
            <a:r>
              <a:rPr lang="ro-RO" sz="2800" dirty="0">
                <a:latin typeface="+mj-lt"/>
                <a:ea typeface="Times New Roman" panose="02020603050405020304" pitchFamily="18" charset="0"/>
              </a:rPr>
              <a:t>modificarile</a:t>
            </a:r>
            <a:r>
              <a:rPr lang="en-US" sz="2800" dirty="0">
                <a:latin typeface="+mj-lt"/>
                <a:ea typeface="Times New Roman" panose="02020603050405020304" pitchFamily="18" charset="0"/>
              </a:rPr>
              <a:t> </a:t>
            </a:r>
            <a:r>
              <a:rPr lang="ro-RO" sz="2800" dirty="0">
                <a:latin typeface="+mj-lt"/>
                <a:ea typeface="Times New Roman" panose="02020603050405020304" pitchFamily="18" charset="0"/>
              </a:rPr>
              <a:t>ulterioare.</a:t>
            </a:r>
          </a:p>
          <a:p>
            <a:pPr marL="457200" indent="-457200" algn="just">
              <a:spcAft>
                <a:spcPts val="1200"/>
              </a:spcAft>
              <a:buFont typeface="Arial" panose="020B0604020202020204" pitchFamily="34" charset="0"/>
              <a:buChar char="•"/>
            </a:pPr>
            <a:r>
              <a:rPr lang="ro-RO" sz="2800" dirty="0">
                <a:latin typeface="+mj-lt"/>
                <a:ea typeface="Times New Roman" panose="02020603050405020304" pitchFamily="18" charset="0"/>
              </a:rPr>
              <a:t>Proiectul va beneficia de experienta evolutiei tehnologiei CANDU</a:t>
            </a:r>
            <a:endParaRPr lang="en-US" sz="2800" dirty="0">
              <a:latin typeface="+mj-lt"/>
              <a:ea typeface="Times New Roman" panose="02020603050405020304" pitchFamily="18" charset="0"/>
            </a:endParaRPr>
          </a:p>
          <a:p>
            <a:pPr marL="457200" indent="-457200" algn="just">
              <a:spcAft>
                <a:spcPts val="1200"/>
              </a:spcAft>
              <a:buFont typeface="Arial" panose="020B0604020202020204" pitchFamily="34" charset="0"/>
              <a:buChar char="•"/>
            </a:pPr>
            <a:r>
              <a:rPr lang="ro-RO" sz="2800" dirty="0">
                <a:latin typeface="+mj-lt"/>
                <a:ea typeface="Times New Roman" panose="02020603050405020304" pitchFamily="18" charset="0"/>
              </a:rPr>
              <a:t>Ingineria si industria romaneasca vor fi parte la acest efort</a:t>
            </a:r>
          </a:p>
          <a:p>
            <a:pPr marL="457200" indent="-457200" algn="just">
              <a:spcAft>
                <a:spcPts val="1200"/>
              </a:spcAft>
              <a:buFont typeface="Arial" panose="020B0604020202020204" pitchFamily="34" charset="0"/>
              <a:buChar char="•"/>
            </a:pPr>
            <a:endParaRPr lang="en-US" sz="2800" dirty="0">
              <a:latin typeface="+mj-lt"/>
              <a:ea typeface="Times New Roman" panose="02020603050405020304" pitchFamily="18" charset="0"/>
            </a:endParaRPr>
          </a:p>
        </p:txBody>
      </p:sp>
    </p:spTree>
    <p:extLst>
      <p:ext uri="{BB962C8B-B14F-4D97-AF65-F5344CB8AC3E}">
        <p14:creationId xmlns:p14="http://schemas.microsoft.com/office/powerpoint/2010/main" val="3502175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Autofit/>
          </a:bodyPr>
          <a:lstStyle/>
          <a:p>
            <a:r>
              <a:rPr lang="ro-RO" altLang="ko-KR" sz="4000" dirty="0">
                <a:solidFill>
                  <a:schemeClr val="bg2"/>
                </a:solidFill>
                <a:latin typeface="Arial" panose="020B0604020202020204" pitchFamily="34" charset="0"/>
                <a:cs typeface="Arial" panose="020B0604020202020204" pitchFamily="34" charset="0"/>
              </a:rPr>
              <a:t>In</a:t>
            </a:r>
            <a:r>
              <a:rPr lang="en-US" altLang="ko-KR" sz="4000" dirty="0">
                <a:solidFill>
                  <a:schemeClr val="bg2"/>
                </a:solidFill>
                <a:latin typeface="Arial" panose="020B0604020202020204" pitchFamily="34" charset="0"/>
                <a:cs typeface="Arial" panose="020B0604020202020204" pitchFamily="34" charset="0"/>
              </a:rPr>
              <a:t>s</a:t>
            </a:r>
            <a:r>
              <a:rPr lang="ro-RO" altLang="ko-KR" sz="4000" dirty="0">
                <a:solidFill>
                  <a:schemeClr val="bg2"/>
                </a:solidFill>
                <a:latin typeface="Arial" panose="020B0604020202020204" pitchFamily="34" charset="0"/>
                <a:cs typeface="Arial" panose="020B0604020202020204" pitchFamily="34" charset="0"/>
              </a:rPr>
              <a:t>talatia de stocare a tritiului de la CNE Cernavoda (CTRF)</a:t>
            </a:r>
            <a:endParaRPr lang="ro-RO" sz="4800" dirty="0">
              <a:solidFill>
                <a:schemeClr val="bg2"/>
              </a:solidFill>
              <a:latin typeface="Arial" panose="020B0604020202020204" pitchFamily="34" charset="0"/>
              <a:cs typeface="Arial" panose="020B0604020202020204" pitchFamily="34" charset="0"/>
            </a:endParaRPr>
          </a:p>
        </p:txBody>
      </p:sp>
      <p:sp>
        <p:nvSpPr>
          <p:cNvPr id="19" name="직사각형 16">
            <a:extLst>
              <a:ext uri="{FF2B5EF4-FFF2-40B4-BE49-F238E27FC236}">
                <a16:creationId xmlns:a16="http://schemas.microsoft.com/office/drawing/2014/main" id="{BFB98C74-BCE4-4596-AD10-55C1DC0FDC3E}"/>
              </a:ext>
            </a:extLst>
          </p:cNvPr>
          <p:cNvSpPr/>
          <p:nvPr/>
        </p:nvSpPr>
        <p:spPr>
          <a:xfrm>
            <a:off x="7204927" y="2750473"/>
            <a:ext cx="8862388" cy="523220"/>
          </a:xfrm>
          <a:prstGeom prst="rect">
            <a:avLst/>
          </a:prstGeom>
        </p:spPr>
        <p:txBody>
          <a:bodyPr wrap="square">
            <a:spAutoFit/>
          </a:bodyPr>
          <a:lstStyle/>
          <a:p>
            <a:pPr defTabSz="1357716"/>
            <a:endParaRPr lang="en-US" altLang="ko-KR" sz="2800" dirty="0">
              <a:solidFill>
                <a:prstClr val="black">
                  <a:lumMod val="75000"/>
                  <a:lumOff val="25000"/>
                </a:prstClr>
              </a:solidFill>
            </a:endParaRPr>
          </a:p>
        </p:txBody>
      </p:sp>
      <p:sp>
        <p:nvSpPr>
          <p:cNvPr id="5" name="Rectangle 4">
            <a:extLst>
              <a:ext uri="{FF2B5EF4-FFF2-40B4-BE49-F238E27FC236}">
                <a16:creationId xmlns:a16="http://schemas.microsoft.com/office/drawing/2014/main" id="{DCBB4D2B-9EED-4BD3-90E0-71B77D3EC810}"/>
              </a:ext>
            </a:extLst>
          </p:cNvPr>
          <p:cNvSpPr/>
          <p:nvPr/>
        </p:nvSpPr>
        <p:spPr>
          <a:xfrm>
            <a:off x="8097976" y="1945294"/>
            <a:ext cx="9051925" cy="3724096"/>
          </a:xfrm>
          <a:prstGeom prst="rect">
            <a:avLst/>
          </a:prstGeom>
        </p:spPr>
        <p:txBody>
          <a:bodyPr>
            <a:spAutoFit/>
          </a:bodyPr>
          <a:lstStyle/>
          <a:p>
            <a:pPr algn="just">
              <a:spcAft>
                <a:spcPts val="2400"/>
              </a:spcAft>
            </a:pPr>
            <a:r>
              <a:rPr lang="ro-RO" sz="2800" dirty="0">
                <a:ea typeface="Times New Roman" panose="02020603050405020304" pitchFamily="18" charset="0"/>
              </a:rPr>
              <a:t>Asigura</a:t>
            </a:r>
            <a:r>
              <a:rPr lang="en-US" sz="2800" dirty="0">
                <a:ea typeface="Times New Roman" panose="02020603050405020304" pitchFamily="18" charset="0"/>
              </a:rPr>
              <a:t> </a:t>
            </a:r>
            <a:r>
              <a:rPr lang="it-IT" sz="2800" dirty="0"/>
              <a:t>pe timpul functionarii, la extinderea duratei de viata si in final la dezafectarea unitatilor nucleare: </a:t>
            </a:r>
            <a:endParaRPr lang="en-US" sz="2800" dirty="0">
              <a:ea typeface="Times New Roman" panose="02020603050405020304" pitchFamily="18" charset="0"/>
            </a:endParaRPr>
          </a:p>
          <a:p>
            <a:pPr marL="457200" indent="-457200" algn="just">
              <a:spcAft>
                <a:spcPts val="2400"/>
              </a:spcAft>
              <a:buFont typeface="Arial" panose="020B0604020202020204" pitchFamily="34" charset="0"/>
              <a:buChar char="•"/>
            </a:pPr>
            <a:r>
              <a:rPr lang="ro-RO" sz="2800" dirty="0">
                <a:ea typeface="Times New Roman" panose="02020603050405020304" pitchFamily="18" charset="0"/>
              </a:rPr>
              <a:t>Reducere</a:t>
            </a:r>
            <a:r>
              <a:rPr lang="en-US" sz="2800" dirty="0">
                <a:ea typeface="Times New Roman" panose="02020603050405020304" pitchFamily="18" charset="0"/>
              </a:rPr>
              <a:t>a</a:t>
            </a:r>
            <a:r>
              <a:rPr lang="ro-RO" sz="2800" dirty="0">
                <a:ea typeface="Times New Roman" panose="02020603050405020304" pitchFamily="18" charset="0"/>
              </a:rPr>
              <a:t> semnificativa a dozei de radiatii </a:t>
            </a:r>
            <a:r>
              <a:rPr lang="en-US" sz="2800" dirty="0">
                <a:ea typeface="Times New Roman" panose="02020603050405020304" pitchFamily="18" charset="0"/>
              </a:rPr>
              <a:t>– personal, </a:t>
            </a:r>
            <a:r>
              <a:rPr lang="it-IT" sz="2800" dirty="0"/>
              <a:t>populatie si mediu</a:t>
            </a:r>
          </a:p>
          <a:p>
            <a:pPr marL="457200" indent="-457200" algn="just">
              <a:buFont typeface="Arial" panose="020B0604020202020204" pitchFamily="34" charset="0"/>
              <a:buChar char="•"/>
            </a:pPr>
            <a:r>
              <a:rPr lang="it-IT" sz="2800" dirty="0"/>
              <a:t>Reducerea cantitatilor de deseuri radioactive, prin indepartarea tritiului din apa grea si stocarea acestuia in stare sigura</a:t>
            </a:r>
            <a:r>
              <a:rPr lang="en-US" sz="2800" dirty="0">
                <a:ea typeface="Times New Roman" panose="02020603050405020304" pitchFamily="18" charset="0"/>
              </a:rPr>
              <a:t> </a:t>
            </a:r>
          </a:p>
        </p:txBody>
      </p:sp>
      <p:pic>
        <p:nvPicPr>
          <p:cNvPr id="6" name="Picture Placeholder 11">
            <a:extLst>
              <a:ext uri="{FF2B5EF4-FFF2-40B4-BE49-F238E27FC236}">
                <a16:creationId xmlns:a16="http://schemas.microsoft.com/office/drawing/2014/main" id="{D03A5734-20AD-4D42-B25C-D187EEF73F4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40881" y="2227861"/>
            <a:ext cx="6598079" cy="2965055"/>
          </a:xfrm>
          <a:prstGeom prst="rect">
            <a:avLst/>
          </a:prstGeom>
        </p:spPr>
      </p:pic>
      <p:sp>
        <p:nvSpPr>
          <p:cNvPr id="7" name="Rectangle 6">
            <a:extLst>
              <a:ext uri="{FF2B5EF4-FFF2-40B4-BE49-F238E27FC236}">
                <a16:creationId xmlns:a16="http://schemas.microsoft.com/office/drawing/2014/main" id="{A90FAB51-9E7A-45B9-B7E2-A95559E2D1CE}"/>
              </a:ext>
            </a:extLst>
          </p:cNvPr>
          <p:cNvSpPr/>
          <p:nvPr/>
        </p:nvSpPr>
        <p:spPr>
          <a:xfrm>
            <a:off x="363051" y="6192002"/>
            <a:ext cx="16786850" cy="3493264"/>
          </a:xfrm>
          <a:prstGeom prst="rect">
            <a:avLst/>
          </a:prstGeom>
        </p:spPr>
        <p:txBody>
          <a:bodyPr wrap="square">
            <a:spAutoFit/>
          </a:bodyPr>
          <a:lstStyle/>
          <a:p>
            <a:pPr marL="457200" indent="-457200" algn="just">
              <a:spcAft>
                <a:spcPts val="2400"/>
              </a:spcAft>
              <a:buFont typeface="Arial" panose="020B0604020202020204" pitchFamily="34" charset="0"/>
              <a:buChar char="•"/>
            </a:pPr>
            <a:r>
              <a:rPr lang="ro-RO" sz="2800" dirty="0">
                <a:ea typeface="Times New Roman" panose="02020603050405020304" pitchFamily="18" charset="0"/>
              </a:rPr>
              <a:t>Cercetarea romaneasca prin</a:t>
            </a:r>
            <a:r>
              <a:rPr lang="en-US" sz="2800" dirty="0">
                <a:ea typeface="Times New Roman" panose="02020603050405020304" pitchFamily="18" charset="0"/>
              </a:rPr>
              <a:t> </a:t>
            </a:r>
            <a:r>
              <a:rPr lang="ro-RO" sz="2800" dirty="0">
                <a:ea typeface="Times New Roman" panose="02020603050405020304" pitchFamily="18" charset="0"/>
              </a:rPr>
              <a:t>Institutul National de Cercetare-Dezvoltare pentru Tehnologii Criogenice si Izotopice (ICSI Rm. Valcea) contribuie cu o solutie originala, utilizata in secventa finala a procesului de extragere a tritiului din apa grea</a:t>
            </a:r>
            <a:r>
              <a:rPr lang="en-US" sz="2800" dirty="0">
                <a:ea typeface="Times New Roman" panose="02020603050405020304" pitchFamily="18" charset="0"/>
              </a:rPr>
              <a:t>. ICSI a </a:t>
            </a:r>
            <a:r>
              <a:rPr lang="ro-RO" sz="2800" dirty="0">
                <a:ea typeface="Times New Roman" panose="02020603050405020304" pitchFamily="18" charset="0"/>
              </a:rPr>
              <a:t>dezvoltat tehnologia romaneasca de fabricare a apei grele</a:t>
            </a:r>
          </a:p>
          <a:p>
            <a:pPr marL="457200" indent="-457200" algn="just">
              <a:spcAft>
                <a:spcPts val="600"/>
              </a:spcAft>
              <a:buFont typeface="Arial" panose="020B0604020202020204" pitchFamily="34" charset="0"/>
              <a:buChar char="•"/>
            </a:pPr>
            <a:r>
              <a:rPr lang="ro-RO" sz="2800" dirty="0">
                <a:ea typeface="Times New Roman" panose="02020603050405020304" pitchFamily="18" charset="0"/>
              </a:rPr>
              <a:t>Tritiul extras reprezinta o oportunitate comerciala, avand rol de ‘combustibil</a:t>
            </a:r>
            <a:r>
              <a:rPr lang="en-US" sz="2800" dirty="0">
                <a:ea typeface="Times New Roman" panose="02020603050405020304" pitchFamily="18" charset="0"/>
              </a:rPr>
              <a:t>’ </a:t>
            </a:r>
            <a:r>
              <a:rPr lang="ro-RO" sz="2800" dirty="0">
                <a:ea typeface="Times New Roman" panose="02020603050405020304" pitchFamily="18" charset="0"/>
              </a:rPr>
              <a:t>la experimente</a:t>
            </a:r>
            <a:r>
              <a:rPr lang="en-US" sz="2800" dirty="0">
                <a:ea typeface="Times New Roman" panose="02020603050405020304" pitchFamily="18" charset="0"/>
              </a:rPr>
              <a:t>le</a:t>
            </a:r>
            <a:r>
              <a:rPr lang="ro-RO" sz="2800" dirty="0">
                <a:ea typeface="Times New Roman" panose="02020603050405020304" pitchFamily="18" charset="0"/>
              </a:rPr>
              <a:t> de fuziune nucleara</a:t>
            </a:r>
            <a:r>
              <a:rPr lang="en-US" sz="2800" dirty="0">
                <a:ea typeface="Times New Roman" panose="02020603050405020304" pitchFamily="18" charset="0"/>
              </a:rPr>
              <a:t> – v. </a:t>
            </a:r>
            <a:r>
              <a:rPr lang="ro-RO" sz="2800" dirty="0">
                <a:ea typeface="Times New Roman" panose="02020603050405020304" pitchFamily="18" charset="0"/>
              </a:rPr>
              <a:t>proiectul ITER (Reactorul Experimental Termonuclear Internațional), precum și pentru recuperarea și utilizarea He3 rezultat din dezintegrarea tritiului</a:t>
            </a:r>
            <a:r>
              <a:rPr lang="en-US" sz="2800" dirty="0">
                <a:ea typeface="Times New Roman" panose="02020603050405020304" pitchFamily="18" charset="0"/>
              </a:rPr>
              <a:t>.</a:t>
            </a:r>
          </a:p>
          <a:p>
            <a:pPr algn="just"/>
            <a:endParaRPr lang="en-US" sz="2800" dirty="0">
              <a:ea typeface="Times New Roman" panose="02020603050405020304" pitchFamily="18" charset="0"/>
            </a:endParaRPr>
          </a:p>
        </p:txBody>
      </p:sp>
    </p:spTree>
    <p:extLst>
      <p:ext uri="{BB962C8B-B14F-4D97-AF65-F5344CB8AC3E}">
        <p14:creationId xmlns:p14="http://schemas.microsoft.com/office/powerpoint/2010/main" val="2892964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rmAutofit/>
          </a:bodyPr>
          <a:lstStyle/>
          <a:p>
            <a:r>
              <a:rPr lang="ro-RO" sz="4000" dirty="0"/>
              <a:t>Reactoarele Mici Modulare</a:t>
            </a:r>
            <a:r>
              <a:rPr lang="en-US" sz="4000" dirty="0"/>
              <a:t>. </a:t>
            </a:r>
            <a:r>
              <a:rPr lang="ro-RO" sz="4000" dirty="0"/>
              <a:t>Tehnologia</a:t>
            </a:r>
            <a:r>
              <a:rPr lang="en-US" sz="4000" dirty="0"/>
              <a:t> NuScale Power Module™ </a:t>
            </a:r>
            <a:endParaRPr lang="ro-RO" sz="4000" dirty="0"/>
          </a:p>
        </p:txBody>
      </p:sp>
      <p:sp>
        <p:nvSpPr>
          <p:cNvPr id="2" name="Rectangle 1">
            <a:extLst>
              <a:ext uri="{FF2B5EF4-FFF2-40B4-BE49-F238E27FC236}">
                <a16:creationId xmlns:a16="http://schemas.microsoft.com/office/drawing/2014/main" id="{54C47F37-ADD0-4B7E-95D7-44B1D5FD21BA}"/>
              </a:ext>
            </a:extLst>
          </p:cNvPr>
          <p:cNvSpPr/>
          <p:nvPr/>
        </p:nvSpPr>
        <p:spPr>
          <a:xfrm>
            <a:off x="1094282" y="1646627"/>
            <a:ext cx="15949533" cy="5786199"/>
          </a:xfrm>
          <a:prstGeom prst="rect">
            <a:avLst/>
          </a:prstGeom>
        </p:spPr>
        <p:txBody>
          <a:bodyPr wrap="square">
            <a:spAutoFit/>
          </a:bodyPr>
          <a:lstStyle/>
          <a:p>
            <a:pPr marL="457200" indent="-457200">
              <a:spcAft>
                <a:spcPts val="1200"/>
              </a:spcAft>
              <a:buFont typeface="Arial" panose="020B0604020202020204" pitchFamily="34" charset="0"/>
              <a:buChar char="•"/>
            </a:pPr>
            <a:r>
              <a:rPr lang="en-US" sz="2800" dirty="0">
                <a:ea typeface="Calibri" panose="020F0502020204030204" pitchFamily="34" charset="0"/>
                <a:cs typeface="Times New Roman" panose="02020603050405020304" pitchFamily="18" charset="0"/>
              </a:rPr>
              <a:t>C</a:t>
            </a:r>
            <a:r>
              <a:rPr lang="ro-RO" sz="2800" dirty="0">
                <a:ea typeface="Calibri" panose="020F0502020204030204" pitchFamily="34" charset="0"/>
                <a:cs typeface="Times New Roman" panose="02020603050405020304" pitchFamily="18" charset="0"/>
              </a:rPr>
              <a:t>irca 70 de reactoare nucleare mici modulare</a:t>
            </a:r>
            <a:r>
              <a:rPr lang="en-US" sz="2800" dirty="0">
                <a:ea typeface="Calibri" panose="020F0502020204030204" pitchFamily="34" charset="0"/>
                <a:cs typeface="Times New Roman" panose="02020603050405020304" pitchFamily="18" charset="0"/>
              </a:rPr>
              <a:t> </a:t>
            </a:r>
            <a:r>
              <a:rPr lang="ro-RO" sz="2800" dirty="0">
                <a:ea typeface="Calibri" panose="020F0502020204030204" pitchFamily="34" charset="0"/>
                <a:cs typeface="Times New Roman" panose="02020603050405020304" pitchFamily="18" charset="0"/>
              </a:rPr>
              <a:t>SMR (</a:t>
            </a:r>
            <a:r>
              <a:rPr lang="ro-RO" sz="2800" b="1" u="sng" dirty="0">
                <a:ea typeface="Calibri" panose="020F0502020204030204" pitchFamily="34" charset="0"/>
                <a:cs typeface="Times New Roman" panose="02020603050405020304" pitchFamily="18" charset="0"/>
              </a:rPr>
              <a:t>S</a:t>
            </a:r>
            <a:r>
              <a:rPr lang="ro-RO" sz="2800" dirty="0">
                <a:ea typeface="Calibri" panose="020F0502020204030204" pitchFamily="34" charset="0"/>
                <a:cs typeface="Times New Roman" panose="02020603050405020304" pitchFamily="18" charset="0"/>
              </a:rPr>
              <a:t>mall </a:t>
            </a:r>
            <a:r>
              <a:rPr lang="ro-RO" sz="2800" b="1" u="sng" dirty="0">
                <a:ea typeface="Calibri" panose="020F0502020204030204" pitchFamily="34" charset="0"/>
                <a:cs typeface="Times New Roman" panose="02020603050405020304" pitchFamily="18" charset="0"/>
              </a:rPr>
              <a:t>M</a:t>
            </a:r>
            <a:r>
              <a:rPr lang="ro-RO" sz="2800" dirty="0">
                <a:ea typeface="Calibri" panose="020F0502020204030204" pitchFamily="34" charset="0"/>
                <a:cs typeface="Times New Roman" panose="02020603050405020304" pitchFamily="18" charset="0"/>
              </a:rPr>
              <a:t>odular </a:t>
            </a:r>
            <a:r>
              <a:rPr lang="ro-RO" sz="2800" b="1" u="sng" dirty="0">
                <a:ea typeface="Calibri" panose="020F0502020204030204" pitchFamily="34" charset="0"/>
                <a:cs typeface="Times New Roman" panose="02020603050405020304" pitchFamily="18" charset="0"/>
              </a:rPr>
              <a:t>R</a:t>
            </a:r>
            <a:r>
              <a:rPr lang="ro-RO" sz="2800" dirty="0">
                <a:ea typeface="Calibri" panose="020F0502020204030204" pitchFamily="34" charset="0"/>
                <a:cs typeface="Times New Roman" panose="02020603050405020304" pitchFamily="18" charset="0"/>
              </a:rPr>
              <a:t>eactors) in lume</a:t>
            </a: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r>
              <a:rPr lang="ro-RO" sz="2800" dirty="0">
                <a:ea typeface="Calibri" panose="020F0502020204030204" pitchFamily="34" charset="0"/>
                <a:cs typeface="Times New Roman" panose="02020603050405020304" pitchFamily="18" charset="0"/>
              </a:rPr>
              <a:t>Majoritatea </a:t>
            </a:r>
            <a:r>
              <a:rPr lang="en-US" sz="2800" dirty="0">
                <a:ea typeface="Calibri" panose="020F0502020204030204" pitchFamily="34" charset="0"/>
                <a:cs typeface="Times New Roman" panose="02020603050405020304" pitchFamily="18" charset="0"/>
              </a:rPr>
              <a:t>sunt</a:t>
            </a:r>
            <a:r>
              <a:rPr lang="ro-RO" sz="2800" dirty="0">
                <a:ea typeface="Calibri" panose="020F0502020204030204" pitchFamily="34" charset="0"/>
                <a:cs typeface="Times New Roman" panose="02020603050405020304" pitchFamily="18" charset="0"/>
              </a:rPr>
              <a:t> utilizate pentru propulsia navala sau</a:t>
            </a:r>
            <a:r>
              <a:rPr lang="en-US" sz="2800" dirty="0">
                <a:ea typeface="Calibri" panose="020F0502020204030204" pitchFamily="34" charset="0"/>
                <a:cs typeface="Times New Roman" panose="02020603050405020304" pitchFamily="18" charset="0"/>
              </a:rPr>
              <a:t> sunt </a:t>
            </a:r>
            <a:r>
              <a:rPr lang="ro-RO" sz="2800" dirty="0">
                <a:ea typeface="Calibri" panose="020F0502020204030204" pitchFamily="34" charset="0"/>
                <a:cs typeface="Times New Roman" panose="02020603050405020304" pitchFamily="18" charset="0"/>
              </a:rPr>
              <a:t>amplasate pe barje</a:t>
            </a: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r>
              <a:rPr lang="ro-RO" sz="2800" dirty="0">
                <a:ea typeface="Calibri" panose="020F0502020204030204" pitchFamily="34" charset="0"/>
                <a:cs typeface="Times New Roman" panose="02020603050405020304" pitchFamily="18" charset="0"/>
              </a:rPr>
              <a:t>Restul</a:t>
            </a:r>
            <a:r>
              <a:rPr lang="en-US" sz="2800" dirty="0">
                <a:ea typeface="Calibri" panose="020F0502020204030204" pitchFamily="34" charset="0"/>
                <a:cs typeface="Times New Roman" panose="02020603050405020304" pitchFamily="18" charset="0"/>
              </a:rPr>
              <a:t> sunt </a:t>
            </a:r>
            <a:r>
              <a:rPr lang="ro-RO" sz="2800" dirty="0">
                <a:ea typeface="Calibri" panose="020F0502020204030204" pitchFamily="34" charset="0"/>
                <a:cs typeface="Times New Roman" panose="02020603050405020304" pitchFamily="18" charset="0"/>
              </a:rPr>
              <a:t>in faze incipiente de concept sau de proiectare si mai putine in proces de autorizare</a:t>
            </a:r>
            <a:r>
              <a:rPr lang="en-US" sz="2800" dirty="0">
                <a:ea typeface="Calibri" panose="020F0502020204030204" pitchFamily="34" charset="0"/>
                <a:cs typeface="Times New Roman" panose="02020603050405020304" pitchFamily="18" charset="0"/>
              </a:rPr>
              <a:t>. </a:t>
            </a:r>
          </a:p>
          <a:p>
            <a:pPr marL="457200" indent="-457200">
              <a:spcAft>
                <a:spcPts val="1200"/>
              </a:spcAft>
              <a:buFont typeface="Arial" panose="020B0604020202020204" pitchFamily="34" charset="0"/>
              <a:buChar char="•"/>
            </a:pPr>
            <a:r>
              <a:rPr lang="ro-RO" sz="2800" dirty="0"/>
              <a:t>Tehnologia</a:t>
            </a:r>
            <a:r>
              <a:rPr lang="en-US" sz="2800" dirty="0"/>
              <a:t> NuScale Power Module™ US </a:t>
            </a:r>
            <a:r>
              <a:rPr lang="ro-RO" sz="2800" dirty="0"/>
              <a:t>este</a:t>
            </a:r>
            <a:r>
              <a:rPr lang="en-US" sz="2800" dirty="0"/>
              <a:t> </a:t>
            </a:r>
            <a:r>
              <a:rPr lang="ro-RO" sz="2800" dirty="0"/>
              <a:t>prim</a:t>
            </a:r>
            <a:r>
              <a:rPr lang="en-US" sz="2800" dirty="0"/>
              <a:t>a</a:t>
            </a:r>
            <a:r>
              <a:rPr lang="ro-RO" sz="2800" dirty="0"/>
              <a:t> si deocamdata singur</a:t>
            </a:r>
            <a:r>
              <a:rPr lang="en-US" sz="2800" dirty="0"/>
              <a:t>a</a:t>
            </a:r>
            <a:r>
              <a:rPr lang="ro-RO" sz="2800" dirty="0"/>
              <a:t> care a obtinut autorizatia standard de proiectare din partea reglementatorului</a:t>
            </a:r>
            <a:r>
              <a:rPr lang="en-US" sz="2800" dirty="0"/>
              <a:t> national </a:t>
            </a:r>
            <a:r>
              <a:rPr lang="ro-RO" sz="2800" dirty="0"/>
              <a:t>(</a:t>
            </a:r>
            <a:r>
              <a:rPr lang="en-US" sz="2800" dirty="0"/>
              <a:t>US </a:t>
            </a:r>
            <a:r>
              <a:rPr lang="ro-RO" sz="2800" dirty="0"/>
              <a:t>NRC)</a:t>
            </a:r>
            <a:r>
              <a:rPr lang="en-US" sz="2800" dirty="0"/>
              <a:t>.</a:t>
            </a:r>
          </a:p>
          <a:p>
            <a:pPr marL="1367191" lvl="1" indent="-457200">
              <a:spcAft>
                <a:spcPts val="1200"/>
              </a:spcAft>
              <a:buFont typeface="Courier New" panose="02070309020205020404" pitchFamily="49" charset="0"/>
              <a:buChar char="­"/>
            </a:pPr>
            <a:r>
              <a:rPr lang="it-IT" sz="2400" dirty="0"/>
              <a:t>Procesul de autorizare a durat peste 10 ani, implicand organizatii de cercetare si inginerie din SUA, Canada si Europa, costand peste 500 mil dolari</a:t>
            </a:r>
          </a:p>
          <a:p>
            <a:pPr marL="457200" indent="-457200">
              <a:spcAft>
                <a:spcPts val="1200"/>
              </a:spcAft>
              <a:buFont typeface="Arial" panose="020B0604020202020204" pitchFamily="34" charset="0"/>
              <a:buChar char="•"/>
            </a:pPr>
            <a:r>
              <a:rPr lang="en-US" sz="2800" dirty="0"/>
              <a:t>NuScale </a:t>
            </a:r>
            <a:r>
              <a:rPr lang="en-US" sz="2800" dirty="0" err="1"/>
              <a:t>ofera</a:t>
            </a:r>
            <a:r>
              <a:rPr lang="en-US" sz="2800" dirty="0"/>
              <a:t> </a:t>
            </a:r>
            <a:r>
              <a:rPr lang="en-US" sz="2800" dirty="0" err="1"/>
              <a:t>trei</a:t>
            </a:r>
            <a:r>
              <a:rPr lang="en-US" sz="2800" dirty="0"/>
              <a:t> </a:t>
            </a:r>
            <a:r>
              <a:rPr lang="ro-RO" sz="2800" dirty="0"/>
              <a:t>soluții de </a:t>
            </a:r>
            <a:r>
              <a:rPr lang="en-US" sz="2800" dirty="0"/>
              <a:t>SMR, </a:t>
            </a:r>
            <a:r>
              <a:rPr lang="ro-RO" sz="2800" dirty="0"/>
              <a:t>în configurații VOYGR-4 cu patru module (308 MWe)</a:t>
            </a:r>
            <a:r>
              <a:rPr lang="en-US" sz="2800" dirty="0"/>
              <a:t>, </a:t>
            </a:r>
            <a:r>
              <a:rPr lang="ro-RO" sz="2800" b="1" dirty="0"/>
              <a:t>VOYGR-6 (462 MWe) cu șase module</a:t>
            </a:r>
            <a:r>
              <a:rPr lang="en-US" sz="2800" b="1" dirty="0"/>
              <a:t> </a:t>
            </a:r>
            <a:r>
              <a:rPr lang="en-US" sz="2800" dirty="0" err="1"/>
              <a:t>și</a:t>
            </a:r>
            <a:r>
              <a:rPr lang="en-US" sz="2800" dirty="0"/>
              <a:t> VOYGR-6 cu </a:t>
            </a:r>
            <a:r>
              <a:rPr lang="en-US" sz="2800" dirty="0" err="1"/>
              <a:t>sase</a:t>
            </a:r>
            <a:r>
              <a:rPr lang="en-US" sz="2800" dirty="0"/>
              <a:t> module (924 MWe)</a:t>
            </a:r>
            <a:endParaRPr lang="ro-RO" sz="2800" dirty="0"/>
          </a:p>
          <a:p>
            <a:pPr marL="457200" indent="-457200">
              <a:spcAft>
                <a:spcPts val="1200"/>
              </a:spcAft>
              <a:buFont typeface="Arial" panose="020B0604020202020204" pitchFamily="34" charset="0"/>
              <a:buChar char="•"/>
            </a:pPr>
            <a:endParaRPr lang="en-US" sz="2800" dirty="0"/>
          </a:p>
          <a:p>
            <a:pPr>
              <a:spcAft>
                <a:spcPts val="1200"/>
              </a:spcAft>
            </a:pPr>
            <a:endParaRPr lang="en-US" sz="2800" dirty="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6B6B141-F604-41E7-B5A8-598EC31CB09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8603" y="6259944"/>
            <a:ext cx="6940445" cy="3948358"/>
          </a:xfrm>
          <a:prstGeom prst="rect">
            <a:avLst/>
          </a:prstGeom>
          <a:noFill/>
          <a:ln>
            <a:noFill/>
          </a:ln>
        </p:spPr>
      </p:pic>
      <p:sp>
        <p:nvSpPr>
          <p:cNvPr id="5" name="Text Box 12">
            <a:extLst>
              <a:ext uri="{FF2B5EF4-FFF2-40B4-BE49-F238E27FC236}">
                <a16:creationId xmlns:a16="http://schemas.microsoft.com/office/drawing/2014/main" id="{FFCEFD92-19F5-4D73-9E5E-D079541CAA75}"/>
              </a:ext>
            </a:extLst>
          </p:cNvPr>
          <p:cNvSpPr txBox="1"/>
          <p:nvPr/>
        </p:nvSpPr>
        <p:spPr>
          <a:xfrm>
            <a:off x="9584836" y="7687038"/>
            <a:ext cx="5675151" cy="2353363"/>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pPr>
            <a:r>
              <a:rPr lang="ro-RO" sz="2400" dirty="0">
                <a:effectLst/>
                <a:latin typeface="Calibri" panose="020F0502020204030204" pitchFamily="34" charset="0"/>
                <a:ea typeface="Calibri" panose="020F0502020204030204" pitchFamily="34" charset="0"/>
                <a:cs typeface="Times New Roman" panose="02020603050405020304" pitchFamily="18" charset="0"/>
              </a:rPr>
              <a:t>Sectiune prin cladirea NuScale Power Module</a:t>
            </a:r>
            <a:r>
              <a:rPr lang="ro-RO" sz="2400" baseline="30000" dirty="0">
                <a:effectLst/>
                <a:latin typeface="Calibri" panose="020F0502020204030204" pitchFamily="34" charset="0"/>
                <a:ea typeface="Calibri" panose="020F0502020204030204" pitchFamily="34" charset="0"/>
                <a:cs typeface="Times New Roman" panose="02020603050405020304" pitchFamily="18" charset="0"/>
              </a:rPr>
              <a:t>TM</a:t>
            </a:r>
            <a:r>
              <a:rPr lang="ro-RO" sz="2400" dirty="0">
                <a:effectLst/>
                <a:latin typeface="Calibri" panose="020F0502020204030204" pitchFamily="34" charset="0"/>
                <a:ea typeface="Calibri" panose="020F0502020204030204" pitchFamily="34" charset="0"/>
                <a:cs typeface="Times New Roman" panose="02020603050405020304" pitchFamily="18" charset="0"/>
              </a:rPr>
              <a:t> – </a:t>
            </a:r>
            <a:r>
              <a:rPr lang="ro-RO" sz="2400" dirty="0">
                <a:latin typeface="Calibri" panose="020F0502020204030204" pitchFamily="34" charset="0"/>
                <a:ea typeface="Calibri" panose="020F0502020204030204" pitchFamily="34" charset="0"/>
                <a:cs typeface="Times New Roman" panose="02020603050405020304" pitchFamily="18" charset="0"/>
              </a:rPr>
              <a:t>Model VOYGR™-6</a:t>
            </a:r>
          </a:p>
          <a:p>
            <a:pPr>
              <a:lnSpc>
                <a:spcPct val="115000"/>
              </a:lnSpc>
            </a:pPr>
            <a:r>
              <a:rPr lang="ro-RO" sz="2400" dirty="0">
                <a:latin typeface="Calibri" panose="020F0502020204030204" pitchFamily="34" charset="0"/>
                <a:ea typeface="Calibri" panose="020F0502020204030204" pitchFamily="34" charset="0"/>
                <a:cs typeface="Times New Roman" panose="02020603050405020304" pitchFamily="18" charset="0"/>
              </a:rPr>
              <a:t>Sursa</a:t>
            </a:r>
            <a:r>
              <a:rPr lang="ro-RO" sz="2400" dirty="0">
                <a:effectLst/>
                <a:latin typeface="Calibri" panose="020F0502020204030204" pitchFamily="34" charset="0"/>
                <a:ea typeface="Calibri" panose="020F0502020204030204" pitchFamily="34" charset="0"/>
                <a:cs typeface="Times New Roman" panose="02020603050405020304" pitchFamily="18" charset="0"/>
              </a:rPr>
              <a:t>: NUScale US</a:t>
            </a:r>
          </a:p>
        </p:txBody>
      </p:sp>
    </p:spTree>
    <p:extLst>
      <p:ext uri="{BB962C8B-B14F-4D97-AF65-F5344CB8AC3E}">
        <p14:creationId xmlns:p14="http://schemas.microsoft.com/office/powerpoint/2010/main" val="187067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rmAutofit/>
          </a:bodyPr>
          <a:lstStyle/>
          <a:p>
            <a:r>
              <a:rPr lang="ro-RO" sz="4000" dirty="0"/>
              <a:t>Trasaturi</a:t>
            </a:r>
            <a:r>
              <a:rPr lang="en-US" sz="4000" dirty="0"/>
              <a:t>  </a:t>
            </a:r>
            <a:r>
              <a:rPr lang="ro-RO" sz="4000" dirty="0"/>
              <a:t>Inovative</a:t>
            </a:r>
            <a:r>
              <a:rPr lang="en-US" sz="4000" dirty="0"/>
              <a:t> ale </a:t>
            </a:r>
            <a:r>
              <a:rPr lang="ro-RO" sz="4000" dirty="0"/>
              <a:t>Tehnologiei</a:t>
            </a:r>
            <a:r>
              <a:rPr lang="en-US" sz="4000" dirty="0"/>
              <a:t> </a:t>
            </a:r>
            <a:r>
              <a:rPr lang="ro-RO" sz="4000" dirty="0"/>
              <a:t>NuScale</a:t>
            </a:r>
            <a:r>
              <a:rPr lang="en-US" sz="4000" dirty="0"/>
              <a:t>* (1/2)</a:t>
            </a:r>
            <a:endParaRPr lang="ro-RO" sz="4000" dirty="0"/>
          </a:p>
        </p:txBody>
      </p:sp>
      <p:sp>
        <p:nvSpPr>
          <p:cNvPr id="4" name="Rectangle 3">
            <a:extLst>
              <a:ext uri="{FF2B5EF4-FFF2-40B4-BE49-F238E27FC236}">
                <a16:creationId xmlns:a16="http://schemas.microsoft.com/office/drawing/2014/main" id="{E25D89E9-074D-4829-959D-34F9D9BFE8EC}"/>
              </a:ext>
            </a:extLst>
          </p:cNvPr>
          <p:cNvSpPr/>
          <p:nvPr/>
        </p:nvSpPr>
        <p:spPr>
          <a:xfrm>
            <a:off x="703318" y="2564580"/>
            <a:ext cx="11407514" cy="6555641"/>
          </a:xfrm>
          <a:prstGeom prst="rect">
            <a:avLst/>
          </a:prstGeom>
        </p:spPr>
        <p:txBody>
          <a:bodyPr wrap="square">
            <a:spAutoFit/>
          </a:bodyPr>
          <a:lstStyle/>
          <a:p>
            <a:pPr marL="457200" indent="-457200">
              <a:spcAft>
                <a:spcPts val="2400"/>
              </a:spcAft>
              <a:buFont typeface="Arial" panose="020B0604020202020204" pitchFamily="34" charset="0"/>
              <a:buChar char="•"/>
            </a:pPr>
            <a:r>
              <a:rPr lang="ro-RO" sz="2800" b="1" dirty="0">
                <a:ea typeface="Calibri" panose="020F0502020204030204" pitchFamily="34" charset="0"/>
                <a:cs typeface="Times New Roman" panose="02020603050405020304" pitchFamily="18" charset="0"/>
              </a:rPr>
              <a:t>Nu necesita sursa de energie electrica </a:t>
            </a:r>
            <a:r>
              <a:rPr lang="ro-RO" sz="2800" dirty="0">
                <a:ea typeface="Calibri" panose="020F0502020204030204" pitchFamily="34" charset="0"/>
                <a:cs typeface="Times New Roman" panose="02020603050405020304" pitchFamily="18" charset="0"/>
              </a:rPr>
              <a:t>(AC sau DC)</a:t>
            </a:r>
            <a:r>
              <a:rPr lang="en-US" sz="2800" dirty="0">
                <a:ea typeface="Calibri" panose="020F0502020204030204" pitchFamily="34" charset="0"/>
                <a:cs typeface="Times New Roman" panose="02020603050405020304" pitchFamily="18" charset="0"/>
              </a:rPr>
              <a:t>,</a:t>
            </a:r>
            <a:r>
              <a:rPr lang="ro-RO" sz="2800" dirty="0">
                <a:ea typeface="Calibri" panose="020F0502020204030204" pitchFamily="34" charset="0"/>
                <a:cs typeface="Times New Roman" panose="02020603050405020304" pitchFamily="18" charset="0"/>
              </a:rPr>
              <a:t> interventia operatorului sau sursa de raci</a:t>
            </a:r>
            <a:r>
              <a:rPr lang="en-US" sz="2800" dirty="0">
                <a:ea typeface="Calibri" panose="020F0502020204030204" pitchFamily="34" charset="0"/>
                <a:cs typeface="Times New Roman" panose="02020603050405020304" pitchFamily="18" charset="0"/>
              </a:rPr>
              <a:t>re</a:t>
            </a:r>
            <a:r>
              <a:rPr lang="ro-RO" sz="2800" dirty="0">
                <a:ea typeface="Calibri" panose="020F0502020204030204" pitchFamily="34" charset="0"/>
                <a:cs typeface="Times New Roman" panose="02020603050405020304" pitchFamily="18" charset="0"/>
              </a:rPr>
              <a:t> externa in caz de avarie</a:t>
            </a:r>
          </a:p>
          <a:p>
            <a:pPr marL="457200" indent="-457200">
              <a:spcAft>
                <a:spcPts val="2400"/>
              </a:spcAft>
              <a:buFont typeface="Arial" panose="020B0604020202020204" pitchFamily="34" charset="0"/>
              <a:buChar char="•"/>
            </a:pPr>
            <a:r>
              <a:rPr lang="ro-RO" sz="2800" b="1" dirty="0">
                <a:cs typeface="Times New Roman" panose="02020603050405020304" pitchFamily="18" charset="0"/>
              </a:rPr>
              <a:t>Containment de inalta rezistenta </a:t>
            </a:r>
            <a:r>
              <a:rPr lang="ro-RO" sz="2800" dirty="0">
                <a:cs typeface="Times New Roman" panose="02020603050405020304" pitchFamily="18" charset="0"/>
              </a:rPr>
              <a:t>imersat in piscina de racire - asigura preluarea caldurii in caz de accident de pierdere a racirii</a:t>
            </a:r>
          </a:p>
          <a:p>
            <a:pPr marL="457200" indent="-457200">
              <a:spcAft>
                <a:spcPts val="2400"/>
              </a:spcAft>
              <a:buFont typeface="Arial" panose="020B0604020202020204" pitchFamily="34" charset="0"/>
              <a:buChar char="•"/>
            </a:pPr>
            <a:r>
              <a:rPr lang="ro-RO" sz="2800" b="1" dirty="0">
                <a:cs typeface="Times New Roman" panose="02020603050405020304" pitchFamily="18" charset="0"/>
              </a:rPr>
              <a:t>Mentinerea vidului in interiorul containment-ului </a:t>
            </a:r>
            <a:r>
              <a:rPr lang="ro-RO" sz="2800" dirty="0">
                <a:cs typeface="Times New Roman" panose="02020603050405020304" pitchFamily="18" charset="0"/>
              </a:rPr>
              <a:t>limiteaza pierderile</a:t>
            </a:r>
            <a:r>
              <a:rPr lang="en-US" sz="2800" dirty="0">
                <a:cs typeface="Times New Roman" panose="02020603050405020304" pitchFamily="18" charset="0"/>
              </a:rPr>
              <a:t> </a:t>
            </a:r>
            <a:r>
              <a:rPr lang="ro-RO" sz="2800" dirty="0">
                <a:cs typeface="Times New Roman" panose="02020603050405020304" pitchFamily="18" charset="0"/>
              </a:rPr>
              <a:t>de caldura in functionarea normala a reactorului</a:t>
            </a:r>
          </a:p>
          <a:p>
            <a:pPr marL="457200" indent="-457200">
              <a:spcAft>
                <a:spcPts val="2400"/>
              </a:spcAft>
              <a:buFont typeface="Arial" panose="020B0604020202020204" pitchFamily="34" charset="0"/>
              <a:buChar char="•"/>
            </a:pPr>
            <a:r>
              <a:rPr lang="en-US" sz="2800" b="1" dirty="0">
                <a:cs typeface="Times New Roman" panose="02020603050405020304" pitchFamily="18" charset="0"/>
              </a:rPr>
              <a:t>Zona </a:t>
            </a:r>
            <a:r>
              <a:rPr lang="ro-RO" sz="2800" b="1" dirty="0">
                <a:cs typeface="Times New Roman" panose="02020603050405020304" pitchFamily="18" charset="0"/>
              </a:rPr>
              <a:t>activa de mici dimensiuni limiteaz</a:t>
            </a:r>
            <a:r>
              <a:rPr lang="ro-RO" sz="2800" dirty="0">
                <a:cs typeface="Times New Roman" panose="02020603050405020304" pitchFamily="18" charset="0"/>
              </a:rPr>
              <a:t>a cantitatea de radioactivitate</a:t>
            </a:r>
            <a:r>
              <a:rPr lang="en-US" sz="2800" dirty="0">
                <a:cs typeface="Times New Roman" panose="02020603050405020304" pitchFamily="18" charset="0"/>
              </a:rPr>
              <a:t> </a:t>
            </a:r>
            <a:r>
              <a:rPr lang="ro-RO" sz="2800" dirty="0">
                <a:cs typeface="Times New Roman" panose="02020603050405020304" pitchFamily="18" charset="0"/>
              </a:rPr>
              <a:t>in caz de accident</a:t>
            </a:r>
            <a:r>
              <a:rPr lang="en-US" sz="2800" dirty="0">
                <a:cs typeface="Times New Roman" panose="02020603050405020304" pitchFamily="18" charset="0"/>
              </a:rPr>
              <a:t> –</a:t>
            </a:r>
            <a:r>
              <a:rPr lang="ro-RO" sz="2800" dirty="0">
                <a:cs typeface="Times New Roman" panose="02020603050405020304" pitchFamily="18" charset="0"/>
              </a:rPr>
              <a:t> 1/20 </a:t>
            </a:r>
            <a:r>
              <a:rPr lang="en-US" sz="2800" dirty="0">
                <a:cs typeface="Times New Roman" panose="02020603050405020304" pitchFamily="18" charset="0"/>
              </a:rPr>
              <a:t>fata de </a:t>
            </a:r>
            <a:r>
              <a:rPr lang="ro-RO" sz="2800" dirty="0">
                <a:cs typeface="Times New Roman" panose="02020603050405020304" pitchFamily="18" charset="0"/>
              </a:rPr>
              <a:t>un reactor </a:t>
            </a:r>
            <a:r>
              <a:rPr lang="en-US" sz="2800" dirty="0">
                <a:cs typeface="Times New Roman" panose="02020603050405020304" pitchFamily="18" charset="0"/>
              </a:rPr>
              <a:t>mare</a:t>
            </a:r>
            <a:endParaRPr lang="ro-RO" sz="2800" dirty="0">
              <a:cs typeface="Times New Roman" panose="02020603050405020304" pitchFamily="18" charset="0"/>
            </a:endParaRPr>
          </a:p>
          <a:p>
            <a:pPr marL="457200" indent="-457200">
              <a:spcAft>
                <a:spcPts val="2400"/>
              </a:spcAft>
              <a:buFont typeface="Arial" panose="020B0604020202020204" pitchFamily="34" charset="0"/>
              <a:buChar char="•"/>
            </a:pPr>
            <a:r>
              <a:rPr lang="ro-RO" sz="2800" b="1" dirty="0">
                <a:cs typeface="Times New Roman" panose="02020603050405020304" pitchFamily="18" charset="0"/>
              </a:rPr>
              <a:t>Digitatizarea sistemului de instrumentatie si control</a:t>
            </a:r>
            <a:r>
              <a:rPr lang="ro-RO" sz="2800" dirty="0">
                <a:cs typeface="Times New Roman" panose="02020603050405020304" pitchFamily="18" charset="0"/>
              </a:rPr>
              <a:t>, </a:t>
            </a:r>
            <a:r>
              <a:rPr lang="en-US" sz="2800" dirty="0">
                <a:cs typeface="Times New Roman" panose="02020603050405020304" pitchFamily="18" charset="0"/>
              </a:rPr>
              <a:t>cu o </a:t>
            </a:r>
            <a:r>
              <a:rPr lang="ro-RO" sz="2800" dirty="0">
                <a:cs typeface="Times New Roman" panose="02020603050405020304" pitchFamily="18" charset="0"/>
              </a:rPr>
              <a:t>singura camera de control</a:t>
            </a:r>
            <a:r>
              <a:rPr lang="en-US" sz="2800" dirty="0">
                <a:cs typeface="Times New Roman" panose="02020603050405020304" pitchFamily="18" charset="0"/>
              </a:rPr>
              <a:t> </a:t>
            </a:r>
            <a:r>
              <a:rPr lang="ro-RO" sz="2800" dirty="0">
                <a:cs typeface="Times New Roman" panose="02020603050405020304" pitchFamily="18" charset="0"/>
              </a:rPr>
              <a:t>pentru</a:t>
            </a:r>
            <a:r>
              <a:rPr lang="en-US" sz="2800" dirty="0">
                <a:cs typeface="Times New Roman" panose="02020603050405020304" pitchFamily="18" charset="0"/>
              </a:rPr>
              <a:t> </a:t>
            </a:r>
            <a:r>
              <a:rPr lang="ro-RO" sz="2800" dirty="0">
                <a:cs typeface="Times New Roman" panose="02020603050405020304" pitchFamily="18" charset="0"/>
              </a:rPr>
              <a:t>toate</a:t>
            </a:r>
            <a:r>
              <a:rPr lang="en-US" sz="2800" dirty="0">
                <a:cs typeface="Times New Roman" panose="02020603050405020304" pitchFamily="18" charset="0"/>
              </a:rPr>
              <a:t> </a:t>
            </a:r>
            <a:r>
              <a:rPr lang="ro-RO" sz="2800" dirty="0">
                <a:cs typeface="Times New Roman" panose="02020603050405020304" pitchFamily="18" charset="0"/>
              </a:rPr>
              <a:t>modulele</a:t>
            </a:r>
          </a:p>
          <a:p>
            <a:pPr>
              <a:spcAft>
                <a:spcPts val="1200"/>
              </a:spcAft>
            </a:pPr>
            <a:r>
              <a:rPr lang="en-US" sz="2000" dirty="0"/>
              <a:t>* Features of the NuScale Power Module, </a:t>
            </a:r>
            <a:r>
              <a:rPr lang="en-US" sz="2000" dirty="0">
                <a:hlinkClick r:id="rId3"/>
              </a:rPr>
              <a:t>https://www.nuscalepower.com/technology/design-innovations</a:t>
            </a:r>
            <a:r>
              <a:rPr lang="en-US" sz="2000" dirty="0"/>
              <a:t> </a:t>
            </a:r>
            <a:endParaRPr lang="ro-RO" sz="2000" dirty="0"/>
          </a:p>
        </p:txBody>
      </p:sp>
      <p:pic>
        <p:nvPicPr>
          <p:cNvPr id="5" name="Picture 4">
            <a:extLst>
              <a:ext uri="{FF2B5EF4-FFF2-40B4-BE49-F238E27FC236}">
                <a16:creationId xmlns:a16="http://schemas.microsoft.com/office/drawing/2014/main" id="{1B988E22-A131-4455-9F3C-7EBCFA131222}"/>
              </a:ext>
            </a:extLst>
          </p:cNvPr>
          <p:cNvPicPr>
            <a:picLocks noChangeAspect="1"/>
          </p:cNvPicPr>
          <p:nvPr/>
        </p:nvPicPr>
        <p:blipFill>
          <a:blip r:embed="rId4"/>
          <a:stretch>
            <a:fillRect/>
          </a:stretch>
        </p:blipFill>
        <p:spPr>
          <a:xfrm>
            <a:off x="12502862" y="1905013"/>
            <a:ext cx="4899258" cy="6523012"/>
          </a:xfrm>
          <a:prstGeom prst="rect">
            <a:avLst/>
          </a:prstGeom>
        </p:spPr>
      </p:pic>
      <p:sp>
        <p:nvSpPr>
          <p:cNvPr id="6" name="Text Box 12">
            <a:extLst>
              <a:ext uri="{FF2B5EF4-FFF2-40B4-BE49-F238E27FC236}">
                <a16:creationId xmlns:a16="http://schemas.microsoft.com/office/drawing/2014/main" id="{F90F5B10-C47E-48CC-AA0D-331F20B8F145}"/>
              </a:ext>
            </a:extLst>
          </p:cNvPr>
          <p:cNvSpPr txBox="1"/>
          <p:nvPr/>
        </p:nvSpPr>
        <p:spPr>
          <a:xfrm>
            <a:off x="12637774" y="8759070"/>
            <a:ext cx="4899258" cy="1573968"/>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pPr>
            <a:r>
              <a:rPr lang="ro-RO" sz="2400" dirty="0">
                <a:effectLst/>
                <a:latin typeface="Calibri" panose="020F0502020204030204" pitchFamily="34" charset="0"/>
                <a:ea typeface="Calibri" panose="020F0502020204030204" pitchFamily="34" charset="0"/>
                <a:cs typeface="Times New Roman" panose="02020603050405020304" pitchFamily="18" charset="0"/>
              </a:rPr>
              <a:t>Ansamblul</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ro-RO" sz="2400" dirty="0">
                <a:effectLst/>
                <a:latin typeface="Calibri" panose="020F0502020204030204" pitchFamily="34" charset="0"/>
                <a:ea typeface="Calibri" panose="020F0502020204030204" pitchFamily="34" charset="0"/>
                <a:cs typeface="Times New Roman" panose="02020603050405020304" pitchFamily="18" charset="0"/>
              </a:rPr>
              <a:t>vasul reactorului</a:t>
            </a:r>
            <a:r>
              <a:rPr lang="en-US" sz="2400" dirty="0">
                <a:latin typeface="Calibri" panose="020F0502020204030204" pitchFamily="34" charset="0"/>
                <a:ea typeface="Calibri" panose="020F0502020204030204" pitchFamily="34" charset="0"/>
                <a:cs typeface="Times New Roman" panose="02020603050405020304" pitchFamily="18" charset="0"/>
              </a:rPr>
              <a:t>, containment-ul </a:t>
            </a:r>
            <a:r>
              <a:rPr lang="ro-RO" sz="2400" dirty="0">
                <a:latin typeface="Calibri" panose="020F0502020204030204" pitchFamily="34" charset="0"/>
                <a:ea typeface="Calibri" panose="020F0502020204030204" pitchFamily="34" charset="0"/>
                <a:cs typeface="Times New Roman" panose="02020603050405020304" pitchFamily="18" charset="0"/>
              </a:rPr>
              <a:t>si generatorul de abur</a:t>
            </a:r>
          </a:p>
          <a:p>
            <a:pPr>
              <a:lnSpc>
                <a:spcPct val="115000"/>
              </a:lnSpc>
            </a:pPr>
            <a:r>
              <a:rPr lang="ro-RO" sz="2400" dirty="0">
                <a:latin typeface="Calibri" panose="020F0502020204030204" pitchFamily="34" charset="0"/>
                <a:ea typeface="Calibri" panose="020F0502020204030204" pitchFamily="34" charset="0"/>
                <a:cs typeface="Times New Roman" panose="02020603050405020304" pitchFamily="18" charset="0"/>
              </a:rPr>
              <a:t>Sursa</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ro-RO" sz="2400" dirty="0">
                <a:effectLst/>
                <a:latin typeface="Calibri" panose="020F0502020204030204" pitchFamily="34" charset="0"/>
                <a:ea typeface="Calibri" panose="020F0502020204030204" pitchFamily="34" charset="0"/>
                <a:cs typeface="Times New Roman" panose="02020603050405020304" pitchFamily="18" charset="0"/>
              </a:rPr>
              <a:t>NUScale</a:t>
            </a:r>
            <a:r>
              <a:rPr lang="en-US" sz="2400" dirty="0">
                <a:effectLst/>
                <a:latin typeface="Calibri" panose="020F0502020204030204" pitchFamily="34" charset="0"/>
                <a:ea typeface="Calibri" panose="020F0502020204030204" pitchFamily="34" charset="0"/>
                <a:cs typeface="Times New Roman" panose="02020603050405020304" pitchFamily="18" charset="0"/>
              </a:rPr>
              <a:t> US</a:t>
            </a:r>
          </a:p>
        </p:txBody>
      </p:sp>
    </p:spTree>
    <p:extLst>
      <p:ext uri="{BB962C8B-B14F-4D97-AF65-F5344CB8AC3E}">
        <p14:creationId xmlns:p14="http://schemas.microsoft.com/office/powerpoint/2010/main" val="1077816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rmAutofit/>
          </a:bodyPr>
          <a:lstStyle/>
          <a:p>
            <a:r>
              <a:rPr lang="ro-RO" sz="4000" dirty="0"/>
              <a:t>Trasaturi</a:t>
            </a:r>
            <a:r>
              <a:rPr lang="en-US" sz="4000" dirty="0"/>
              <a:t>  </a:t>
            </a:r>
            <a:r>
              <a:rPr lang="ro-RO" sz="4000" dirty="0"/>
              <a:t>Inovative</a:t>
            </a:r>
            <a:r>
              <a:rPr lang="en-US" sz="4000" dirty="0"/>
              <a:t> ale </a:t>
            </a:r>
            <a:r>
              <a:rPr lang="ro-RO" sz="4000" dirty="0"/>
              <a:t>Tehnologiei</a:t>
            </a:r>
            <a:r>
              <a:rPr lang="en-US" sz="4000" dirty="0"/>
              <a:t> </a:t>
            </a:r>
            <a:r>
              <a:rPr lang="ro-RO" sz="4000" dirty="0"/>
              <a:t>NuScale</a:t>
            </a:r>
            <a:r>
              <a:rPr lang="en-US" sz="4000" dirty="0"/>
              <a:t>** (2/2)</a:t>
            </a:r>
            <a:endParaRPr lang="ro-RO" sz="4000" dirty="0"/>
          </a:p>
        </p:txBody>
      </p:sp>
      <p:sp>
        <p:nvSpPr>
          <p:cNvPr id="4" name="Rectangle 3">
            <a:extLst>
              <a:ext uri="{FF2B5EF4-FFF2-40B4-BE49-F238E27FC236}">
                <a16:creationId xmlns:a16="http://schemas.microsoft.com/office/drawing/2014/main" id="{E25D89E9-074D-4829-959D-34F9D9BFE8EC}"/>
              </a:ext>
            </a:extLst>
          </p:cNvPr>
          <p:cNvSpPr/>
          <p:nvPr/>
        </p:nvSpPr>
        <p:spPr>
          <a:xfrm>
            <a:off x="1094282" y="1646627"/>
            <a:ext cx="15439869" cy="8494633"/>
          </a:xfrm>
          <a:prstGeom prst="rect">
            <a:avLst/>
          </a:prstGeom>
        </p:spPr>
        <p:txBody>
          <a:bodyPr wrap="square">
            <a:spAutoFit/>
          </a:bodyPr>
          <a:lstStyle/>
          <a:p>
            <a:pPr marL="457200" indent="-457200">
              <a:spcAft>
                <a:spcPts val="2400"/>
              </a:spcAft>
              <a:buFont typeface="Arial" panose="020B0604020202020204" pitchFamily="34" charset="0"/>
              <a:buChar char="•"/>
            </a:pPr>
            <a:r>
              <a:rPr lang="ro-RO" sz="2800" dirty="0">
                <a:ea typeface="Calibri" panose="020F0502020204030204" pitchFamily="34" charset="0"/>
                <a:cs typeface="Times New Roman" panose="02020603050405020304" pitchFamily="18" charset="0"/>
              </a:rPr>
              <a:t>VOYGR utilizează tehnici de fabricație modular</a:t>
            </a:r>
            <a:r>
              <a:rPr lang="en-US" sz="2800" dirty="0">
                <a:ea typeface="Calibri" panose="020F0502020204030204" pitchFamily="34" charset="0"/>
                <a:cs typeface="Times New Roman" panose="02020603050405020304" pitchFamily="18" charset="0"/>
              </a:rPr>
              <a:t>a, care se </a:t>
            </a:r>
            <a:r>
              <a:rPr lang="ro-RO" sz="2800" dirty="0">
                <a:ea typeface="Calibri" panose="020F0502020204030204" pitchFamily="34" charset="0"/>
                <a:cs typeface="Times New Roman" panose="02020603050405020304" pitchFamily="18" charset="0"/>
              </a:rPr>
              <a:t>asambleaza</a:t>
            </a:r>
            <a:r>
              <a:rPr lang="en-US" sz="2800" dirty="0">
                <a:ea typeface="Calibri" panose="020F0502020204030204" pitchFamily="34" charset="0"/>
                <a:cs typeface="Times New Roman" panose="02020603050405020304" pitchFamily="18" charset="0"/>
              </a:rPr>
              <a:t> la </a:t>
            </a:r>
            <a:r>
              <a:rPr lang="ro-RO" sz="2800" dirty="0">
                <a:ea typeface="Calibri" panose="020F0502020204030204" pitchFamily="34" charset="0"/>
                <a:cs typeface="Times New Roman" panose="02020603050405020304" pitchFamily="18" charset="0"/>
              </a:rPr>
              <a:t>santier și construcții civile simplificate.</a:t>
            </a:r>
            <a:endParaRPr lang="en-US" sz="2800" dirty="0">
              <a:ea typeface="Calibri" panose="020F0502020204030204" pitchFamily="34" charset="0"/>
              <a:cs typeface="Times New Roman" panose="02020603050405020304" pitchFamily="18" charset="0"/>
            </a:endParaRPr>
          </a:p>
          <a:p>
            <a:pPr marL="457200" indent="-457200">
              <a:spcAft>
                <a:spcPts val="2400"/>
              </a:spcAft>
              <a:buFont typeface="Arial" panose="020B0604020202020204" pitchFamily="34" charset="0"/>
              <a:buChar char="•"/>
            </a:pPr>
            <a:r>
              <a:rPr lang="ro-RO" sz="2800" dirty="0">
                <a:ea typeface="Calibri" panose="020F0502020204030204" pitchFamily="34" charset="0"/>
                <a:cs typeface="Times New Roman" panose="02020603050405020304" pitchFamily="18" charset="0"/>
              </a:rPr>
              <a:t>Deschidere pentru transferul de tehnologie – peste 400 de patente acordate sau in asteptare</a:t>
            </a:r>
            <a:r>
              <a:rPr lang="en-US" sz="2800" dirty="0">
                <a:ea typeface="Calibri" panose="020F0502020204030204" pitchFamily="34" charset="0"/>
                <a:cs typeface="Times New Roman" panose="02020603050405020304" pitchFamily="18" charset="0"/>
              </a:rPr>
              <a:t> in 19 state</a:t>
            </a:r>
            <a:endParaRPr lang="ro-RO"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r>
              <a:rPr lang="en-US" sz="2000" dirty="0">
                <a:ea typeface="Calibri" panose="020F0502020204030204" pitchFamily="34" charset="0"/>
                <a:cs typeface="Times New Roman" panose="02020603050405020304" pitchFamily="18" charset="0"/>
              </a:rPr>
              <a:t>Link-ul de </a:t>
            </a:r>
            <a:r>
              <a:rPr lang="ro-RO" sz="2000" dirty="0">
                <a:ea typeface="Calibri" panose="020F0502020204030204" pitchFamily="34" charset="0"/>
                <a:cs typeface="Times New Roman" panose="02020603050405020304" pitchFamily="18" charset="0"/>
              </a:rPr>
              <a:t>inregistrare</a:t>
            </a:r>
            <a:r>
              <a:rPr lang="en-US" sz="2000" dirty="0">
                <a:ea typeface="Calibri" panose="020F0502020204030204" pitchFamily="34" charset="0"/>
                <a:cs typeface="Times New Roman" panose="02020603050405020304" pitchFamily="18" charset="0"/>
              </a:rPr>
              <a:t>: </a:t>
            </a:r>
            <a:r>
              <a:rPr lang="en-US" sz="2000" dirty="0">
                <a:ea typeface="Calibri" panose="020F0502020204030204" pitchFamily="34" charset="0"/>
                <a:cs typeface="Times New Roman" panose="02020603050405020304" pitchFamily="18" charset="0"/>
                <a:hlinkClick r:id="rId3"/>
              </a:rPr>
              <a:t>https://suppliers.nuscalepower.com/_layouts/15/NuScalePower/SuppliersSignIn.aspx?ReturnUrl=/_layouts/15/Authenticate.aspx?Source=/&amp;Source=/</a:t>
            </a:r>
            <a:r>
              <a:rPr lang="en-US" sz="2000" dirty="0">
                <a:ea typeface="Calibri" panose="020F0502020204030204" pitchFamily="34" charset="0"/>
                <a:cs typeface="Times New Roman" panose="02020603050405020304" pitchFamily="18" charset="0"/>
              </a:rPr>
              <a:t> </a:t>
            </a: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marL="457200" indent="-457200">
              <a:spcAft>
                <a:spcPts val="1200"/>
              </a:spcAft>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a:p>
            <a:pPr>
              <a:spcAft>
                <a:spcPts val="1200"/>
              </a:spcAft>
            </a:pPr>
            <a:r>
              <a:rPr lang="en-US" sz="2000" dirty="0"/>
              <a:t>** Fabrication and assembly, </a:t>
            </a:r>
            <a:r>
              <a:rPr lang="en-US" sz="2000" dirty="0">
                <a:hlinkClick r:id="rId4"/>
              </a:rPr>
              <a:t>https://www.nuscalepower.com/technology/fabrication-and-assembly</a:t>
            </a:r>
            <a:r>
              <a:rPr lang="en-US" sz="2000" dirty="0"/>
              <a:t> </a:t>
            </a:r>
          </a:p>
        </p:txBody>
      </p:sp>
      <p:pic>
        <p:nvPicPr>
          <p:cNvPr id="2" name="Picture 1">
            <a:extLst>
              <a:ext uri="{FF2B5EF4-FFF2-40B4-BE49-F238E27FC236}">
                <a16:creationId xmlns:a16="http://schemas.microsoft.com/office/drawing/2014/main" id="{D1CFE2D4-7E59-4F19-BBFB-6E0D06539EC6}"/>
              </a:ext>
            </a:extLst>
          </p:cNvPr>
          <p:cNvPicPr>
            <a:picLocks noChangeAspect="1"/>
          </p:cNvPicPr>
          <p:nvPr/>
        </p:nvPicPr>
        <p:blipFill>
          <a:blip r:embed="rId5"/>
          <a:stretch>
            <a:fillRect/>
          </a:stretch>
        </p:blipFill>
        <p:spPr>
          <a:xfrm>
            <a:off x="1094282" y="5234998"/>
            <a:ext cx="7778342" cy="2892958"/>
          </a:xfrm>
          <a:prstGeom prst="rect">
            <a:avLst/>
          </a:prstGeom>
        </p:spPr>
      </p:pic>
      <p:pic>
        <p:nvPicPr>
          <p:cNvPr id="7" name="Picture 6">
            <a:extLst>
              <a:ext uri="{FF2B5EF4-FFF2-40B4-BE49-F238E27FC236}">
                <a16:creationId xmlns:a16="http://schemas.microsoft.com/office/drawing/2014/main" id="{33083CDC-3097-4D1B-8E9F-0C8F04498174}"/>
              </a:ext>
            </a:extLst>
          </p:cNvPr>
          <p:cNvPicPr>
            <a:picLocks noChangeAspect="1"/>
          </p:cNvPicPr>
          <p:nvPr/>
        </p:nvPicPr>
        <p:blipFill>
          <a:blip r:embed="rId6"/>
          <a:stretch>
            <a:fillRect/>
          </a:stretch>
        </p:blipFill>
        <p:spPr>
          <a:xfrm>
            <a:off x="8641931" y="6789498"/>
            <a:ext cx="8830687" cy="2493225"/>
          </a:xfrm>
          <a:prstGeom prst="rect">
            <a:avLst/>
          </a:prstGeom>
        </p:spPr>
      </p:pic>
      <p:sp>
        <p:nvSpPr>
          <p:cNvPr id="10" name="Text Box 12">
            <a:extLst>
              <a:ext uri="{FF2B5EF4-FFF2-40B4-BE49-F238E27FC236}">
                <a16:creationId xmlns:a16="http://schemas.microsoft.com/office/drawing/2014/main" id="{972C41B0-6B5F-4237-A8F0-B12010239262}"/>
              </a:ext>
            </a:extLst>
          </p:cNvPr>
          <p:cNvSpPr txBox="1"/>
          <p:nvPr/>
        </p:nvSpPr>
        <p:spPr>
          <a:xfrm>
            <a:off x="10372339" y="5234998"/>
            <a:ext cx="4899258" cy="1602382"/>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pPr>
            <a:r>
              <a:rPr lang="ro-RO" sz="2400" dirty="0">
                <a:effectLst/>
                <a:latin typeface="Calibri" panose="020F0502020204030204" pitchFamily="34" charset="0"/>
                <a:ea typeface="Calibri" panose="020F0502020204030204" pitchFamily="34" charset="0"/>
                <a:cs typeface="Times New Roman" panose="02020603050405020304" pitchFamily="18" charset="0"/>
              </a:rPr>
              <a:t>Variante de transport al unui modul - - naval sau rutier</a:t>
            </a:r>
            <a:endParaRPr lang="ro-RO"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ro-RO" sz="2400" dirty="0">
                <a:latin typeface="Calibri" panose="020F0502020204030204" pitchFamily="34" charset="0"/>
                <a:ea typeface="Calibri" panose="020F0502020204030204" pitchFamily="34" charset="0"/>
                <a:cs typeface="Times New Roman" panose="02020603050405020304" pitchFamily="18" charset="0"/>
              </a:rPr>
              <a:t>Sursa</a:t>
            </a:r>
            <a:r>
              <a:rPr lang="ro-RO" sz="2400" dirty="0">
                <a:effectLst/>
                <a:latin typeface="Calibri" panose="020F0502020204030204" pitchFamily="34" charset="0"/>
                <a:ea typeface="Calibri" panose="020F0502020204030204" pitchFamily="34" charset="0"/>
                <a:cs typeface="Times New Roman" panose="02020603050405020304" pitchFamily="18" charset="0"/>
              </a:rPr>
              <a:t>: NUScale US</a:t>
            </a:r>
          </a:p>
        </p:txBody>
      </p:sp>
    </p:spTree>
    <p:extLst>
      <p:ext uri="{BB962C8B-B14F-4D97-AF65-F5344CB8AC3E}">
        <p14:creationId xmlns:p14="http://schemas.microsoft.com/office/powerpoint/2010/main" val="3822073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rmAutofit/>
          </a:bodyPr>
          <a:lstStyle/>
          <a:p>
            <a:r>
              <a:rPr lang="ro-RO" sz="4000" dirty="0"/>
              <a:t>Dezvoltarea </a:t>
            </a:r>
            <a:r>
              <a:rPr lang="en-US" sz="4000" dirty="0"/>
              <a:t>NuScale Power Module™ in Romania (1/3)</a:t>
            </a:r>
          </a:p>
        </p:txBody>
      </p:sp>
      <p:sp>
        <p:nvSpPr>
          <p:cNvPr id="6" name="Rectangle 5">
            <a:extLst>
              <a:ext uri="{FF2B5EF4-FFF2-40B4-BE49-F238E27FC236}">
                <a16:creationId xmlns:a16="http://schemas.microsoft.com/office/drawing/2014/main" id="{2EFB232F-2098-47E1-B6EF-84F15A5983AF}"/>
              </a:ext>
            </a:extLst>
          </p:cNvPr>
          <p:cNvSpPr/>
          <p:nvPr/>
        </p:nvSpPr>
        <p:spPr>
          <a:xfrm>
            <a:off x="6598094" y="2224784"/>
            <a:ext cx="9876097" cy="6124754"/>
          </a:xfrm>
          <a:prstGeom prst="rect">
            <a:avLst/>
          </a:prstGeom>
        </p:spPr>
        <p:txBody>
          <a:bodyPr wrap="square">
            <a:spAutoFit/>
          </a:bodyPr>
          <a:lstStyle/>
          <a:p>
            <a:pPr marL="571500" indent="-571500">
              <a:spcAft>
                <a:spcPts val="2400"/>
              </a:spcAft>
              <a:buFont typeface="Arial" panose="020B0604020202020204" pitchFamily="34" charset="0"/>
              <a:buChar char="•"/>
            </a:pPr>
            <a:r>
              <a:rPr lang="ro-RO" sz="2400" b="1" dirty="0"/>
              <a:t>2021</a:t>
            </a:r>
            <a:r>
              <a:rPr lang="ro-RO" sz="2400" dirty="0"/>
              <a:t> – grant USTDA de 1,2 milioane USD de dolari pentru  evaluarea amplasamentelor potențiale pentru SMR in Romania.</a:t>
            </a:r>
            <a:endParaRPr lang="en-US" sz="2400" dirty="0"/>
          </a:p>
          <a:p>
            <a:pPr marL="571500" indent="-571500">
              <a:spcAft>
                <a:spcPts val="2400"/>
              </a:spcAft>
              <a:buFont typeface="Arial" panose="020B0604020202020204" pitchFamily="34" charset="0"/>
              <a:buChar char="•"/>
            </a:pPr>
            <a:r>
              <a:rPr lang="ro-RO" sz="2400" b="1" dirty="0"/>
              <a:t>4 noiembrie 2021</a:t>
            </a:r>
            <a:r>
              <a:rPr lang="en-US" sz="2400" b="1" dirty="0"/>
              <a:t>, Glasgow</a:t>
            </a:r>
            <a:r>
              <a:rPr lang="ro-RO" sz="2400" b="1" dirty="0"/>
              <a:t> </a:t>
            </a:r>
            <a:r>
              <a:rPr lang="en-US" sz="2400" dirty="0"/>
              <a:t>- </a:t>
            </a:r>
            <a:r>
              <a:rPr lang="ro-RO" sz="2400" dirty="0"/>
              <a:t>Semnarea acordului </a:t>
            </a:r>
            <a:r>
              <a:rPr lang="en-US" sz="2400" dirty="0"/>
              <a:t>SNN – NuScale </a:t>
            </a:r>
            <a:r>
              <a:rPr lang="ro-RO" sz="2400" dirty="0"/>
              <a:t>pentru dezvoltarea de tehnologii de producere a energiei curate în </a:t>
            </a:r>
            <a:r>
              <a:rPr lang="en-US" sz="2400" dirty="0"/>
              <a:t>Romania - </a:t>
            </a:r>
            <a:r>
              <a:rPr lang="en-US" sz="2400" b="1" dirty="0"/>
              <a:t>SNN Preferred Operator</a:t>
            </a:r>
          </a:p>
          <a:p>
            <a:pPr marL="571500" indent="-571500">
              <a:spcAft>
                <a:spcPts val="2400"/>
              </a:spcAft>
              <a:buFont typeface="Arial" panose="020B0604020202020204" pitchFamily="34" charset="0"/>
              <a:buChar char="•"/>
            </a:pPr>
            <a:r>
              <a:rPr lang="ro-RO" sz="2400" b="1" dirty="0"/>
              <a:t>Mai 2022 </a:t>
            </a:r>
            <a:r>
              <a:rPr lang="ro-RO" sz="2400" dirty="0"/>
              <a:t>– amplasmantul fostei termocentrale de la Doicești, Dambovița, a obținut toate calificările, fiind desemnat </a:t>
            </a:r>
            <a:r>
              <a:rPr lang="ro-RO" sz="2400" b="1" dirty="0"/>
              <a:t>amplasamant preferat</a:t>
            </a:r>
            <a:r>
              <a:rPr lang="en-US" sz="2400" dirty="0"/>
              <a:t> din </a:t>
            </a:r>
            <a:r>
              <a:rPr lang="ro-RO" sz="2400" dirty="0"/>
              <a:t>mai multe amplasamente candidat,.</a:t>
            </a:r>
          </a:p>
          <a:p>
            <a:pPr marL="571500" indent="-571500">
              <a:spcAft>
                <a:spcPts val="2400"/>
              </a:spcAft>
              <a:buFont typeface="Arial" panose="020B0604020202020204" pitchFamily="34" charset="0"/>
              <a:buChar char="•"/>
            </a:pPr>
            <a:r>
              <a:rPr lang="ro-RO" sz="2400" b="1" dirty="0"/>
              <a:t>Mai 2022</a:t>
            </a:r>
            <a:r>
              <a:rPr lang="ro-RO" sz="2400" dirty="0"/>
              <a:t>, </a:t>
            </a:r>
            <a:r>
              <a:rPr lang="en-US" sz="2400" dirty="0"/>
              <a:t>MoU </a:t>
            </a:r>
            <a:r>
              <a:rPr lang="ro-RO" sz="2400" dirty="0"/>
              <a:t>Nuclearelectrica, NuScale și E-Infra dezvoltarea primului</a:t>
            </a:r>
            <a:r>
              <a:rPr lang="en-US" sz="2400" dirty="0"/>
              <a:t> SMR </a:t>
            </a:r>
            <a:r>
              <a:rPr lang="ro-RO" sz="2400" dirty="0"/>
              <a:t>din România</a:t>
            </a:r>
            <a:r>
              <a:rPr lang="en-US" sz="2400" dirty="0"/>
              <a:t>,</a:t>
            </a:r>
            <a:r>
              <a:rPr lang="ro-RO" sz="2400" dirty="0"/>
              <a:t> </a:t>
            </a:r>
            <a:r>
              <a:rPr lang="en-US" sz="2400" dirty="0"/>
              <a:t>la </a:t>
            </a:r>
            <a:r>
              <a:rPr lang="ro-RO" sz="2400" dirty="0"/>
              <a:t>Doicești.</a:t>
            </a:r>
          </a:p>
          <a:p>
            <a:pPr marL="571500" indent="-571500">
              <a:spcAft>
                <a:spcPts val="1800"/>
              </a:spcAft>
              <a:buFont typeface="Arial" panose="020B0604020202020204" pitchFamily="34" charset="0"/>
              <a:buChar char="•"/>
            </a:pPr>
            <a:r>
              <a:rPr lang="ro-RO" sz="2400" b="1" dirty="0"/>
              <a:t>Iunie 2022</a:t>
            </a:r>
            <a:r>
              <a:rPr lang="ro-RO" sz="2400" dirty="0"/>
              <a:t>, grant de 14 milioane </a:t>
            </a:r>
            <a:r>
              <a:rPr lang="en-US" sz="2400" dirty="0"/>
              <a:t>USD </a:t>
            </a:r>
            <a:r>
              <a:rPr lang="ro-RO" sz="2400" dirty="0"/>
              <a:t>pentru următoarea etapă a dezvoltării NuScale în România – studiul preliminar de inginerie și proiectare, </a:t>
            </a:r>
            <a:r>
              <a:rPr lang="en-US" sz="2400" dirty="0"/>
              <a:t>precum </a:t>
            </a:r>
            <a:r>
              <a:rPr lang="ro-RO" sz="2400" dirty="0"/>
              <a:t>si detalierea studiilor de amplasament.</a:t>
            </a:r>
          </a:p>
        </p:txBody>
      </p:sp>
      <p:pic>
        <p:nvPicPr>
          <p:cNvPr id="7" name="Picture 6">
            <a:extLst>
              <a:ext uri="{FF2B5EF4-FFF2-40B4-BE49-F238E27FC236}">
                <a16:creationId xmlns:a16="http://schemas.microsoft.com/office/drawing/2014/main" id="{DF341B6E-12BA-451C-B6C6-DEDF3366E1E7}"/>
              </a:ext>
            </a:extLst>
          </p:cNvPr>
          <p:cNvPicPr>
            <a:picLocks noChangeAspect="1"/>
          </p:cNvPicPr>
          <p:nvPr/>
        </p:nvPicPr>
        <p:blipFill>
          <a:blip r:embed="rId3"/>
          <a:stretch>
            <a:fillRect/>
          </a:stretch>
        </p:blipFill>
        <p:spPr>
          <a:xfrm>
            <a:off x="476686" y="1805059"/>
            <a:ext cx="5161621" cy="3871216"/>
          </a:xfrm>
          <a:prstGeom prst="rect">
            <a:avLst/>
          </a:prstGeom>
        </p:spPr>
      </p:pic>
      <p:pic>
        <p:nvPicPr>
          <p:cNvPr id="2" name="Picture 1">
            <a:extLst>
              <a:ext uri="{FF2B5EF4-FFF2-40B4-BE49-F238E27FC236}">
                <a16:creationId xmlns:a16="http://schemas.microsoft.com/office/drawing/2014/main" id="{FFF446DD-1DB2-44CC-A79C-50C76670CE32}"/>
              </a:ext>
            </a:extLst>
          </p:cNvPr>
          <p:cNvPicPr>
            <a:picLocks noChangeAspect="1"/>
          </p:cNvPicPr>
          <p:nvPr/>
        </p:nvPicPr>
        <p:blipFill>
          <a:blip r:embed="rId4"/>
          <a:stretch>
            <a:fillRect/>
          </a:stretch>
        </p:blipFill>
        <p:spPr>
          <a:xfrm>
            <a:off x="397351" y="6041036"/>
            <a:ext cx="5320289" cy="3343184"/>
          </a:xfrm>
          <a:prstGeom prst="rect">
            <a:avLst/>
          </a:prstGeom>
        </p:spPr>
      </p:pic>
    </p:spTree>
    <p:extLst>
      <p:ext uri="{BB962C8B-B14F-4D97-AF65-F5344CB8AC3E}">
        <p14:creationId xmlns:p14="http://schemas.microsoft.com/office/powerpoint/2010/main" val="2585963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rmAutofit/>
          </a:bodyPr>
          <a:lstStyle/>
          <a:p>
            <a:r>
              <a:rPr lang="it-IT" sz="4000" dirty="0"/>
              <a:t>Dezvoltarea NuScale Power Module™ in Romania (2/3)</a:t>
            </a:r>
            <a:endParaRPr lang="en-US" sz="4000" dirty="0"/>
          </a:p>
        </p:txBody>
      </p:sp>
      <p:sp>
        <p:nvSpPr>
          <p:cNvPr id="6" name="Rectangle 5">
            <a:extLst>
              <a:ext uri="{FF2B5EF4-FFF2-40B4-BE49-F238E27FC236}">
                <a16:creationId xmlns:a16="http://schemas.microsoft.com/office/drawing/2014/main" id="{2EFB232F-2098-47E1-B6EF-84F15A5983AF}"/>
              </a:ext>
            </a:extLst>
          </p:cNvPr>
          <p:cNvSpPr/>
          <p:nvPr/>
        </p:nvSpPr>
        <p:spPr>
          <a:xfrm>
            <a:off x="8589365" y="2719695"/>
            <a:ext cx="9082816" cy="6047809"/>
          </a:xfrm>
          <a:prstGeom prst="rect">
            <a:avLst/>
          </a:prstGeom>
        </p:spPr>
        <p:txBody>
          <a:bodyPr wrap="square">
            <a:spAutoFit/>
          </a:bodyPr>
          <a:lstStyle/>
          <a:p>
            <a:pPr>
              <a:spcAft>
                <a:spcPts val="1200"/>
              </a:spcAft>
            </a:pPr>
            <a:r>
              <a:rPr lang="ro-RO" sz="2400" b="1" dirty="0"/>
              <a:t>Proiectul</a:t>
            </a:r>
            <a:r>
              <a:rPr lang="en-US" sz="2400" b="1" dirty="0"/>
              <a:t> NuScale cu 6 module (</a:t>
            </a:r>
            <a:r>
              <a:rPr lang="ro-RO" sz="2400" b="1" dirty="0"/>
              <a:t>VOYG</a:t>
            </a:r>
            <a:r>
              <a:rPr lang="en-US" sz="2400" b="1" dirty="0"/>
              <a:t>R</a:t>
            </a:r>
            <a:r>
              <a:rPr lang="fr-FR" sz="2400" b="1" dirty="0"/>
              <a:t>-6/ </a:t>
            </a:r>
            <a:r>
              <a:rPr lang="ro-RO" sz="2400" b="1" dirty="0"/>
              <a:t>462 M</a:t>
            </a:r>
            <a:r>
              <a:rPr lang="en-US" sz="2400" b="1" dirty="0"/>
              <a:t>W</a:t>
            </a:r>
            <a:r>
              <a:rPr lang="ro-RO" sz="2400" b="1" dirty="0"/>
              <a:t>e</a:t>
            </a:r>
            <a:r>
              <a:rPr lang="en-US" sz="2400" b="1" dirty="0"/>
              <a:t>)</a:t>
            </a:r>
          </a:p>
          <a:p>
            <a:pPr marL="457200" lvl="0" indent="-457200">
              <a:spcAft>
                <a:spcPts val="1200"/>
              </a:spcAft>
              <a:buFont typeface="Courier New" panose="02070309020205020404" pitchFamily="49" charset="0"/>
              <a:buChar char="­"/>
            </a:pPr>
            <a:r>
              <a:rPr lang="ro-RO" sz="2400" dirty="0"/>
              <a:t>va genera 193 de locuri de munca permanente, </a:t>
            </a:r>
            <a:endParaRPr lang="en-US" sz="2400" dirty="0"/>
          </a:p>
          <a:p>
            <a:pPr marL="457200" lvl="0" indent="-457200">
              <a:spcAft>
                <a:spcPts val="1200"/>
              </a:spcAft>
              <a:buFont typeface="Courier New" panose="02070309020205020404" pitchFamily="49" charset="0"/>
              <a:buChar char="­"/>
            </a:pPr>
            <a:r>
              <a:rPr lang="ro-RO" sz="2400" dirty="0"/>
              <a:t>1500 de locuri de munca pe perioada constructiei, </a:t>
            </a:r>
            <a:endParaRPr lang="en-US" sz="2400" dirty="0"/>
          </a:p>
          <a:p>
            <a:pPr marL="457200" lvl="0" indent="-457200">
              <a:spcAft>
                <a:spcPts val="1200"/>
              </a:spcAft>
              <a:buFont typeface="Courier New" panose="02070309020205020404" pitchFamily="49" charset="0"/>
              <a:buChar char="­"/>
            </a:pPr>
            <a:r>
              <a:rPr lang="ro-RO" sz="2400" dirty="0"/>
              <a:t>2300 locuri de munca in fabricatie</a:t>
            </a:r>
          </a:p>
          <a:p>
            <a:pPr marL="457200" indent="-457200">
              <a:spcAft>
                <a:spcPts val="2400"/>
              </a:spcAft>
              <a:buFont typeface="Courier New" panose="02070309020205020404" pitchFamily="49" charset="0"/>
              <a:buChar char="­"/>
            </a:pPr>
            <a:r>
              <a:rPr lang="ro-RO" sz="2400" dirty="0"/>
              <a:t>evita cca</a:t>
            </a:r>
            <a:r>
              <a:rPr lang="en-US" sz="2400" dirty="0"/>
              <a:t> 3 - </a:t>
            </a:r>
            <a:r>
              <a:rPr lang="ro-RO" sz="2400" dirty="0"/>
              <a:t>4 mil</a:t>
            </a:r>
            <a:r>
              <a:rPr lang="en-US" sz="2400" dirty="0"/>
              <a:t>. </a:t>
            </a:r>
            <a:r>
              <a:rPr lang="ro-RO" sz="2400" dirty="0"/>
              <a:t>tone de </a:t>
            </a:r>
            <a:r>
              <a:rPr lang="en-US" sz="2400" dirty="0"/>
              <a:t>GES</a:t>
            </a:r>
            <a:r>
              <a:rPr lang="ro-RO" sz="2400" dirty="0"/>
              <a:t> pe an.</a:t>
            </a:r>
            <a:endParaRPr lang="en-GB" sz="2400" dirty="0"/>
          </a:p>
          <a:p>
            <a:pPr marL="457200" lvl="0" indent="-457200" algn="just">
              <a:buFont typeface="Arial" panose="020B0604020202020204" pitchFamily="34" charset="0"/>
              <a:buChar char="•"/>
              <a:defRPr/>
            </a:pPr>
            <a:r>
              <a:rPr lang="it-IT" sz="2400" dirty="0">
                <a:solidFill>
                  <a:srgbClr val="000000"/>
                </a:solidFill>
              </a:rPr>
              <a:t>Autorizarea amplasamentului si implementarea proiectului se vor realiza in baza legislatiei romanesti si europene</a:t>
            </a:r>
          </a:p>
          <a:p>
            <a:pPr marL="457200" indent="-457200" algn="just">
              <a:buFont typeface="Arial" panose="020B0604020202020204" pitchFamily="34" charset="0"/>
              <a:buChar char="•"/>
              <a:defRPr/>
            </a:pPr>
            <a:endParaRPr lang="en-GB" sz="2400" dirty="0">
              <a:solidFill>
                <a:srgbClr val="000000"/>
              </a:solidFill>
            </a:endParaRPr>
          </a:p>
          <a:p>
            <a:pPr marL="457200" indent="-457200" algn="just">
              <a:spcAft>
                <a:spcPts val="1800"/>
              </a:spcAft>
              <a:buFont typeface="Arial" panose="020B0604020202020204" pitchFamily="34" charset="0"/>
              <a:buChar char="•"/>
              <a:defRPr/>
            </a:pPr>
            <a:r>
              <a:rPr lang="ro-RO" sz="2400" dirty="0">
                <a:solidFill>
                  <a:srgbClr val="000000"/>
                </a:solidFill>
              </a:rPr>
              <a:t>Un proiect </a:t>
            </a:r>
            <a:r>
              <a:rPr lang="en-US" sz="2400" dirty="0">
                <a:solidFill>
                  <a:srgbClr val="000000"/>
                </a:solidFill>
              </a:rPr>
              <a:t>similar </a:t>
            </a:r>
            <a:r>
              <a:rPr lang="ro-RO" sz="2400" dirty="0">
                <a:solidFill>
                  <a:srgbClr val="000000"/>
                </a:solidFill>
              </a:rPr>
              <a:t>este in dezvoltare </a:t>
            </a:r>
            <a:r>
              <a:rPr lang="en-US" sz="2400" dirty="0">
                <a:solidFill>
                  <a:srgbClr val="000000"/>
                </a:solidFill>
              </a:rPr>
              <a:t>la Idaho National Laboratory (INL), Idaho, US – </a:t>
            </a:r>
            <a:r>
              <a:rPr lang="ro-RO" sz="2400" dirty="0">
                <a:solidFill>
                  <a:srgbClr val="000000"/>
                </a:solidFill>
              </a:rPr>
              <a:t>procesul de autorizatie combinata (COLA) de catre NRC este avansat (WNN Daily/ 28 April 2022)</a:t>
            </a:r>
          </a:p>
          <a:p>
            <a:endParaRPr lang="ro-RO" sz="2400" dirty="0"/>
          </a:p>
        </p:txBody>
      </p:sp>
      <p:pic>
        <p:nvPicPr>
          <p:cNvPr id="7" name="Picture 6">
            <a:extLst>
              <a:ext uri="{FF2B5EF4-FFF2-40B4-BE49-F238E27FC236}">
                <a16:creationId xmlns:a16="http://schemas.microsoft.com/office/drawing/2014/main" id="{86258161-0950-4177-9DB3-25918B35B0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050" y="2851563"/>
            <a:ext cx="7614311" cy="4283755"/>
          </a:xfrm>
          <a:prstGeom prst="rect">
            <a:avLst/>
          </a:prstGeom>
        </p:spPr>
      </p:pic>
    </p:spTree>
    <p:extLst>
      <p:ext uri="{BB962C8B-B14F-4D97-AF65-F5344CB8AC3E}">
        <p14:creationId xmlns:p14="http://schemas.microsoft.com/office/powerpoint/2010/main" val="2534223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295E3B-A339-4FD3-B66C-06FDBA14EB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4749" y="2211185"/>
            <a:ext cx="4748336" cy="7122504"/>
          </a:xfrm>
          <a:prstGeom prst="rect">
            <a:avLst/>
          </a:prstGeom>
        </p:spPr>
      </p:pic>
      <p:sp>
        <p:nvSpPr>
          <p:cNvPr id="5" name="Rectangle 4">
            <a:extLst>
              <a:ext uri="{FF2B5EF4-FFF2-40B4-BE49-F238E27FC236}">
                <a16:creationId xmlns:a16="http://schemas.microsoft.com/office/drawing/2014/main" id="{3331D02B-26B6-423F-AFAD-3A8559996A59}"/>
              </a:ext>
            </a:extLst>
          </p:cNvPr>
          <p:cNvSpPr/>
          <p:nvPr/>
        </p:nvSpPr>
        <p:spPr>
          <a:xfrm>
            <a:off x="7423580" y="2873583"/>
            <a:ext cx="9080591" cy="4585871"/>
          </a:xfrm>
          <a:prstGeom prst="rect">
            <a:avLst/>
          </a:prstGeom>
        </p:spPr>
        <p:txBody>
          <a:bodyPr wrap="square">
            <a:spAutoFit/>
          </a:bodyPr>
          <a:lstStyle/>
          <a:p>
            <a:pPr>
              <a:spcAft>
                <a:spcPts val="2400"/>
              </a:spcAft>
            </a:pPr>
            <a:r>
              <a:rPr lang="en-US" sz="2400" b="1" dirty="0"/>
              <a:t>ROMANIA POATE DEVENI</a:t>
            </a:r>
          </a:p>
          <a:p>
            <a:pPr marL="457200" indent="-457200">
              <a:spcAft>
                <a:spcPts val="2400"/>
              </a:spcAft>
              <a:buFont typeface="Courier New" panose="02070309020205020404" pitchFamily="49" charset="0"/>
              <a:buChar char="­"/>
            </a:pPr>
            <a:r>
              <a:rPr lang="ro-RO" sz="2400" dirty="0"/>
              <a:t>catalizator pentru dezvoltarea SMR in regiune </a:t>
            </a:r>
            <a:endParaRPr lang="en-US" sz="2400" dirty="0"/>
          </a:p>
          <a:p>
            <a:pPr marL="457200" indent="-457200">
              <a:spcAft>
                <a:spcPts val="2400"/>
              </a:spcAft>
              <a:buFont typeface="Courier New" panose="02070309020205020404" pitchFamily="49" charset="0"/>
              <a:buChar char="­"/>
            </a:pPr>
            <a:r>
              <a:rPr lang="ro-RO" sz="2400" dirty="0"/>
              <a:t>hub pentru productia si asamblarea componenetelor</a:t>
            </a:r>
            <a:endParaRPr lang="en-US" sz="2400" dirty="0"/>
          </a:p>
          <a:p>
            <a:pPr marL="457200" indent="-457200">
              <a:spcAft>
                <a:spcPts val="2400"/>
              </a:spcAft>
              <a:buFont typeface="Courier New" panose="02070309020205020404" pitchFamily="49" charset="0"/>
              <a:buChar char="­"/>
            </a:pPr>
            <a:r>
              <a:rPr lang="it-IT" sz="2400" b="1" dirty="0"/>
              <a:t>Implementarea proiectului in baza legislatiei romanesti si europene</a:t>
            </a:r>
          </a:p>
          <a:p>
            <a:pPr marL="457200" indent="-457200">
              <a:spcAft>
                <a:spcPts val="2400"/>
              </a:spcAft>
              <a:buFont typeface="Courier New" panose="02070309020205020404" pitchFamily="49" charset="0"/>
              <a:buChar char="­"/>
            </a:pPr>
            <a:r>
              <a:rPr lang="ro-RO" sz="2400" dirty="0"/>
              <a:t>baza pentru asigurarea operarii acestui nou tip de tehnologie in alte state</a:t>
            </a:r>
            <a:endParaRPr lang="en-US" sz="2400" dirty="0"/>
          </a:p>
          <a:p>
            <a:pPr marL="457200" indent="-457200">
              <a:spcAft>
                <a:spcPts val="2400"/>
              </a:spcAft>
              <a:buFont typeface="Courier New" panose="02070309020205020404" pitchFamily="49" charset="0"/>
              <a:buChar char="­"/>
            </a:pPr>
            <a:r>
              <a:rPr lang="ro-RO" sz="2400" dirty="0"/>
              <a:t>centru de dezvoltare pentru viitori</a:t>
            </a:r>
            <a:r>
              <a:rPr lang="en-US" sz="2400" dirty="0" err="1"/>
              <a:t>i</a:t>
            </a:r>
            <a:r>
              <a:rPr lang="ro-RO" sz="2400" dirty="0"/>
              <a:t> operatori</a:t>
            </a:r>
            <a:r>
              <a:rPr lang="en-US" sz="2400" dirty="0"/>
              <a:t>*</a:t>
            </a:r>
            <a:endParaRPr lang="ro-RO" sz="2400" dirty="0"/>
          </a:p>
        </p:txBody>
      </p:sp>
      <p:sp>
        <p:nvSpPr>
          <p:cNvPr id="8" name="Title 2">
            <a:extLst>
              <a:ext uri="{FF2B5EF4-FFF2-40B4-BE49-F238E27FC236}">
                <a16:creationId xmlns:a16="http://schemas.microsoft.com/office/drawing/2014/main" id="{6FBF4370-34E1-49F2-A17B-3F179D25F7CC}"/>
              </a:ext>
            </a:extLst>
          </p:cNvPr>
          <p:cNvSpPr>
            <a:spLocks noGrp="1"/>
          </p:cNvSpPr>
          <p:nvPr>
            <p:ph type="title"/>
          </p:nvPr>
        </p:nvSpPr>
        <p:spPr>
          <a:xfrm>
            <a:off x="1244600" y="398463"/>
            <a:ext cx="15616238" cy="998537"/>
          </a:xfrm>
        </p:spPr>
        <p:txBody>
          <a:bodyPr>
            <a:normAutofit/>
          </a:bodyPr>
          <a:lstStyle/>
          <a:p>
            <a:r>
              <a:rPr lang="it-IT" sz="4000" dirty="0"/>
              <a:t>Dezvoltarea NuScale Power Module™ in Romania (3/3)</a:t>
            </a:r>
            <a:endParaRPr lang="en-US" sz="4000" dirty="0"/>
          </a:p>
        </p:txBody>
      </p:sp>
    </p:spTree>
    <p:extLst>
      <p:ext uri="{BB962C8B-B14F-4D97-AF65-F5344CB8AC3E}">
        <p14:creationId xmlns:p14="http://schemas.microsoft.com/office/powerpoint/2010/main" val="420487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Autofit/>
          </a:bodyPr>
          <a:lstStyle/>
          <a:p>
            <a:br>
              <a:rPr lang="en-US" sz="4000" dirty="0"/>
            </a:br>
            <a:r>
              <a:rPr lang="en-US" sz="4000" dirty="0"/>
              <a:t>Simulator cu </a:t>
            </a:r>
            <a:r>
              <a:rPr lang="ro-RO" sz="4000" dirty="0"/>
              <a:t>Scop</a:t>
            </a:r>
            <a:r>
              <a:rPr lang="en-US" sz="4000" dirty="0"/>
              <a:t> Educational</a:t>
            </a:r>
            <a:endParaRPr lang="ro-RO" sz="4000" dirty="0"/>
          </a:p>
        </p:txBody>
      </p:sp>
      <p:pic>
        <p:nvPicPr>
          <p:cNvPr id="5" name="Picture 4">
            <a:extLst>
              <a:ext uri="{FF2B5EF4-FFF2-40B4-BE49-F238E27FC236}">
                <a16:creationId xmlns:a16="http://schemas.microsoft.com/office/drawing/2014/main" id="{12E9F4E4-8F80-4B21-BB74-12AD9AC8D240}"/>
              </a:ext>
            </a:extLst>
          </p:cNvPr>
          <p:cNvPicPr>
            <a:picLocks noChangeAspect="1"/>
          </p:cNvPicPr>
          <p:nvPr/>
        </p:nvPicPr>
        <p:blipFill>
          <a:blip r:embed="rId3"/>
          <a:stretch>
            <a:fillRect/>
          </a:stretch>
        </p:blipFill>
        <p:spPr>
          <a:xfrm>
            <a:off x="538373" y="1663246"/>
            <a:ext cx="6611311" cy="3671866"/>
          </a:xfrm>
          <a:prstGeom prst="rect">
            <a:avLst/>
          </a:prstGeom>
          <a:ln>
            <a:solidFill>
              <a:schemeClr val="tx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pic>
      <p:sp>
        <p:nvSpPr>
          <p:cNvPr id="9" name="Rectangle 8">
            <a:extLst>
              <a:ext uri="{FF2B5EF4-FFF2-40B4-BE49-F238E27FC236}">
                <a16:creationId xmlns:a16="http://schemas.microsoft.com/office/drawing/2014/main" id="{2225911B-A74A-40BC-8079-E9B57581C30F}"/>
              </a:ext>
            </a:extLst>
          </p:cNvPr>
          <p:cNvSpPr/>
          <p:nvPr/>
        </p:nvSpPr>
        <p:spPr>
          <a:xfrm>
            <a:off x="7644422" y="2071780"/>
            <a:ext cx="9909059" cy="1877437"/>
          </a:xfrm>
          <a:prstGeom prst="rect">
            <a:avLst/>
          </a:prstGeom>
        </p:spPr>
        <p:txBody>
          <a:bodyPr wrap="square">
            <a:spAutoFit/>
          </a:bodyPr>
          <a:lstStyle/>
          <a:p>
            <a:pPr marL="342900" indent="-342900">
              <a:spcAft>
                <a:spcPts val="2400"/>
              </a:spcAft>
              <a:buFont typeface="Arial" panose="020B0604020202020204" pitchFamily="34" charset="0"/>
              <a:buChar char="•"/>
            </a:pPr>
            <a:r>
              <a:rPr lang="ro-RO" sz="2400" dirty="0"/>
              <a:t>Cu sprijinul SUA, în parteneriat cu NuScale, România va dezvolta un Centru de Educație (E2 Center), inclu</a:t>
            </a:r>
            <a:r>
              <a:rPr lang="en-US" sz="2400" dirty="0" err="1"/>
              <a:t>zand</a:t>
            </a:r>
            <a:r>
              <a:rPr lang="ro-RO" sz="2400" dirty="0"/>
              <a:t> un simulator pentru Camera de Control,.</a:t>
            </a:r>
          </a:p>
          <a:p>
            <a:pPr marL="342900" indent="-342900">
              <a:spcAft>
                <a:spcPts val="2400"/>
              </a:spcAft>
              <a:buFont typeface="Arial" panose="020B0604020202020204" pitchFamily="34" charset="0"/>
              <a:buChar char="•"/>
            </a:pPr>
            <a:r>
              <a:rPr lang="ro-RO" sz="2400" dirty="0"/>
              <a:t>Centrul E2</a:t>
            </a:r>
            <a:r>
              <a:rPr lang="en-US" sz="2400" dirty="0"/>
              <a:t>, </a:t>
            </a:r>
            <a:r>
              <a:rPr lang="it-IT" sz="2400" dirty="0"/>
              <a:t>va fi </a:t>
            </a:r>
            <a:r>
              <a:rPr lang="ro-RO" sz="2400" dirty="0"/>
              <a:t>instalat la Universitatea Politehnica din București</a:t>
            </a:r>
          </a:p>
        </p:txBody>
      </p:sp>
      <p:pic>
        <p:nvPicPr>
          <p:cNvPr id="2" name="Picture 1">
            <a:extLst>
              <a:ext uri="{FF2B5EF4-FFF2-40B4-BE49-F238E27FC236}">
                <a16:creationId xmlns:a16="http://schemas.microsoft.com/office/drawing/2014/main" id="{66F440A0-78EE-4961-8825-90A61A0D69F6}"/>
              </a:ext>
            </a:extLst>
          </p:cNvPr>
          <p:cNvPicPr>
            <a:picLocks noChangeAspect="1"/>
          </p:cNvPicPr>
          <p:nvPr/>
        </p:nvPicPr>
        <p:blipFill>
          <a:blip r:embed="rId4"/>
          <a:stretch>
            <a:fillRect/>
          </a:stretch>
        </p:blipFill>
        <p:spPr>
          <a:xfrm>
            <a:off x="8603544" y="5476523"/>
            <a:ext cx="8257145" cy="5054854"/>
          </a:xfrm>
          <a:prstGeom prst="rect">
            <a:avLst/>
          </a:prstGeom>
        </p:spPr>
      </p:pic>
      <p:sp>
        <p:nvSpPr>
          <p:cNvPr id="6" name="TextBox 5">
            <a:extLst>
              <a:ext uri="{FF2B5EF4-FFF2-40B4-BE49-F238E27FC236}">
                <a16:creationId xmlns:a16="http://schemas.microsoft.com/office/drawing/2014/main" id="{7F3C1E13-0209-40DB-AD01-EE46501A2D5D}"/>
              </a:ext>
            </a:extLst>
          </p:cNvPr>
          <p:cNvSpPr txBox="1"/>
          <p:nvPr/>
        </p:nvSpPr>
        <p:spPr>
          <a:xfrm>
            <a:off x="761986" y="6835499"/>
            <a:ext cx="6223000" cy="2308324"/>
          </a:xfrm>
          <a:prstGeom prst="rect">
            <a:avLst/>
          </a:prstGeom>
          <a:noFill/>
        </p:spPr>
        <p:txBody>
          <a:bodyPr wrap="square" rtlCol="0">
            <a:spAutoFit/>
          </a:bodyPr>
          <a:lstStyle/>
          <a:p>
            <a:pPr marL="342900" indent="-342900" algn="just">
              <a:spcBef>
                <a:spcPts val="1200"/>
              </a:spcBef>
              <a:spcAft>
                <a:spcPts val="600"/>
              </a:spcAft>
              <a:buFont typeface="Arial" panose="020B0604020202020204" pitchFamily="34" charset="0"/>
              <a:buChar char="•"/>
            </a:pPr>
            <a:r>
              <a:rPr lang="ro-RO" sz="2400" dirty="0"/>
              <a:t>Simulatorul va fi utilizat în scop educațional, pentru dezvoltarea următoarei generații de experți, tehnicieni și operatori nucleari din România care aspiră la funcția de operatori nucleari pentru reactoare de tip NuScale</a:t>
            </a:r>
            <a:endParaRPr lang="ro-RO" sz="4000" dirty="0"/>
          </a:p>
        </p:txBody>
      </p:sp>
      <p:pic>
        <p:nvPicPr>
          <p:cNvPr id="8" name="Picture 7">
            <a:extLst>
              <a:ext uri="{FF2B5EF4-FFF2-40B4-BE49-F238E27FC236}">
                <a16:creationId xmlns:a16="http://schemas.microsoft.com/office/drawing/2014/main" id="{82C4ADD8-B667-4789-B794-6F41512ADFAB}"/>
              </a:ext>
            </a:extLst>
          </p:cNvPr>
          <p:cNvPicPr>
            <a:picLocks noChangeAspect="1"/>
          </p:cNvPicPr>
          <p:nvPr/>
        </p:nvPicPr>
        <p:blipFill>
          <a:blip r:embed="rId5"/>
          <a:stretch>
            <a:fillRect/>
          </a:stretch>
        </p:blipFill>
        <p:spPr>
          <a:xfrm>
            <a:off x="5032422" y="4164661"/>
            <a:ext cx="2889754" cy="2847079"/>
          </a:xfrm>
          <a:prstGeom prst="rect">
            <a:avLst/>
          </a:prstGeom>
        </p:spPr>
      </p:pic>
    </p:spTree>
    <p:extLst>
      <p:ext uri="{BB962C8B-B14F-4D97-AF65-F5344CB8AC3E}">
        <p14:creationId xmlns:p14="http://schemas.microsoft.com/office/powerpoint/2010/main" val="90022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Autofit/>
          </a:bodyPr>
          <a:lstStyle/>
          <a:p>
            <a:br>
              <a:rPr lang="en-US" sz="4000" dirty="0"/>
            </a:br>
            <a:r>
              <a:rPr lang="ro-RO" sz="4000" dirty="0"/>
              <a:t>Cercetare-Dezvoltare Generatia IV </a:t>
            </a:r>
            <a:r>
              <a:rPr lang="en-US" sz="4000" dirty="0"/>
              <a:t>SMR (1/2)</a:t>
            </a:r>
            <a:endParaRPr lang="ro-RO" sz="4000" dirty="0"/>
          </a:p>
        </p:txBody>
      </p:sp>
      <p:sp>
        <p:nvSpPr>
          <p:cNvPr id="10" name="Slide Number Placeholder 5">
            <a:extLst>
              <a:ext uri="{FF2B5EF4-FFF2-40B4-BE49-F238E27FC236}">
                <a16:creationId xmlns:a16="http://schemas.microsoft.com/office/drawing/2014/main" id="{23D619A6-B802-45A7-B3B2-A5F0A78FC2BD}"/>
              </a:ext>
            </a:extLst>
          </p:cNvPr>
          <p:cNvSpPr txBox="1"/>
          <p:nvPr/>
        </p:nvSpPr>
        <p:spPr>
          <a:xfrm>
            <a:off x="12786970" y="9513712"/>
            <a:ext cx="4073723" cy="542226"/>
          </a:xfrm>
          <a:prstGeom prst="rect">
            <a:avLst/>
          </a:prstGeom>
          <a:noFill/>
          <a:ln cap="flat">
            <a:noFill/>
          </a:ln>
        </p:spPr>
        <p:txBody>
          <a:bodyPr vert="horz" wrap="square" lIns="135791" tIns="67895" rIns="135791" bIns="67895" anchor="ctr" anchorCtr="0" compatLnSpc="1">
            <a:noAutofit/>
          </a:bodyPr>
          <a:lstStyle/>
          <a:p>
            <a:pPr algn="r" defTabSz="1357884">
              <a:defRPr sz="1800" b="0" i="0" u="none" strike="noStrike" kern="0" cap="none" spc="0" baseline="0">
                <a:solidFill>
                  <a:srgbClr val="000000"/>
                </a:solidFill>
                <a:uFillTx/>
              </a:defRPr>
            </a:pPr>
            <a:r>
              <a:rPr lang="ro-RO" sz="1782">
                <a:solidFill>
                  <a:srgbClr val="898989"/>
                </a:solidFill>
                <a:latin typeface="Calibri"/>
              </a:rPr>
              <a:t>10</a:t>
            </a:r>
            <a:endParaRPr lang="en-US" sz="1782">
              <a:solidFill>
                <a:srgbClr val="898989"/>
              </a:solidFill>
              <a:latin typeface="Calibri"/>
            </a:endParaRPr>
          </a:p>
        </p:txBody>
      </p:sp>
      <p:pic>
        <p:nvPicPr>
          <p:cNvPr id="11" name="Content Placeholder 4">
            <a:extLst>
              <a:ext uri="{FF2B5EF4-FFF2-40B4-BE49-F238E27FC236}">
                <a16:creationId xmlns:a16="http://schemas.microsoft.com/office/drawing/2014/main" id="{A4E92BBC-6C96-4F58-8DE6-37B0C530A1A6}"/>
              </a:ext>
            </a:extLst>
          </p:cNvPr>
          <p:cNvPicPr>
            <a:picLocks noChangeAspect="1"/>
          </p:cNvPicPr>
          <p:nvPr/>
        </p:nvPicPr>
        <p:blipFill>
          <a:blip r:embed="rId3"/>
          <a:stretch>
            <a:fillRect/>
          </a:stretch>
        </p:blipFill>
        <p:spPr>
          <a:xfrm>
            <a:off x="9956986" y="6727882"/>
            <a:ext cx="7444694" cy="3137786"/>
          </a:xfrm>
          <a:prstGeom prst="rect">
            <a:avLst/>
          </a:prstGeom>
          <a:noFill/>
          <a:ln cap="flat">
            <a:noFill/>
          </a:ln>
        </p:spPr>
      </p:pic>
      <p:sp>
        <p:nvSpPr>
          <p:cNvPr id="12" name="TextBox 7">
            <a:extLst>
              <a:ext uri="{FF2B5EF4-FFF2-40B4-BE49-F238E27FC236}">
                <a16:creationId xmlns:a16="http://schemas.microsoft.com/office/drawing/2014/main" id="{7FFB328D-CB9C-4738-9795-0B00F814C508}"/>
              </a:ext>
            </a:extLst>
          </p:cNvPr>
          <p:cNvSpPr txBox="1"/>
          <p:nvPr/>
        </p:nvSpPr>
        <p:spPr>
          <a:xfrm>
            <a:off x="809469" y="1686891"/>
            <a:ext cx="12869864" cy="5138485"/>
          </a:xfrm>
          <a:prstGeom prst="rect">
            <a:avLst/>
          </a:prstGeom>
          <a:noFill/>
          <a:ln cap="flat">
            <a:noFill/>
          </a:ln>
        </p:spPr>
        <p:txBody>
          <a:bodyPr vert="horz" wrap="square" lIns="135791" tIns="67895" rIns="135791" bIns="67895" anchor="t" anchorCtr="0" compatLnSpc="1">
            <a:spAutoFit/>
          </a:bodyPr>
          <a:lstStyle/>
          <a:p>
            <a:pPr defTabSz="1357884">
              <a:spcBef>
                <a:spcPts val="1200"/>
              </a:spcBef>
              <a:defRPr sz="1800" b="0" i="0" u="none" strike="noStrike" kern="0" cap="none" spc="0" baseline="0">
                <a:solidFill>
                  <a:srgbClr val="000000"/>
                </a:solidFill>
                <a:uFillTx/>
              </a:defRPr>
            </a:pPr>
            <a:r>
              <a:rPr lang="en-US" sz="2400" b="1" dirty="0">
                <a:solidFill>
                  <a:srgbClr val="0A4269"/>
                </a:solidFill>
              </a:rPr>
              <a:t>Advanced Lead Fast Reactor European Demonstrator (ALFRED), </a:t>
            </a:r>
            <a:r>
              <a:rPr lang="en-US" sz="2400" dirty="0">
                <a:solidFill>
                  <a:srgbClr val="0A4269"/>
                </a:solidFill>
              </a:rPr>
              <a:t>d</a:t>
            </a:r>
            <a:r>
              <a:rPr lang="ro-RO" sz="2400" dirty="0">
                <a:solidFill>
                  <a:srgbClr val="000000"/>
                </a:solidFill>
              </a:rPr>
              <a:t>ezvolta</a:t>
            </a:r>
            <a:r>
              <a:rPr lang="en-US" sz="2400" dirty="0">
                <a:solidFill>
                  <a:srgbClr val="000000"/>
                </a:solidFill>
              </a:rPr>
              <a:t>t la ICN Pitesti/ RATEN ca </a:t>
            </a:r>
            <a:r>
              <a:rPr lang="ro-RO" sz="2400" dirty="0">
                <a:solidFill>
                  <a:srgbClr val="000000"/>
                </a:solidFill>
              </a:rPr>
              <a:t>amplasament de referinta pentru demonstartorul </a:t>
            </a:r>
            <a:r>
              <a:rPr lang="en-US" sz="2400" dirty="0">
                <a:solidFill>
                  <a:srgbClr val="000000"/>
                </a:solidFill>
              </a:rPr>
              <a:t>LFR</a:t>
            </a:r>
          </a:p>
          <a:p>
            <a:pPr marL="1188149" lvl="1" indent="-509207" defTabSz="1357884">
              <a:spcBef>
                <a:spcPts val="1200"/>
              </a:spcBef>
              <a:buSzPct val="100000"/>
              <a:buFont typeface="Arial" pitchFamily="34"/>
              <a:buChar char="•"/>
              <a:defRPr sz="1800" b="0" i="0" u="none" strike="noStrike" kern="0" cap="none" spc="0" baseline="0">
                <a:solidFill>
                  <a:srgbClr val="000000"/>
                </a:solidFill>
                <a:uFillTx/>
              </a:defRPr>
            </a:pPr>
            <a:r>
              <a:rPr lang="ro-RO" sz="2400" dirty="0">
                <a:solidFill>
                  <a:srgbClr val="000000"/>
                </a:solidFill>
              </a:rPr>
              <a:t>Consortiul</a:t>
            </a:r>
            <a:r>
              <a:rPr lang="en-US" sz="2400" dirty="0">
                <a:solidFill>
                  <a:srgbClr val="000000"/>
                </a:solidFill>
              </a:rPr>
              <a:t> FALCON (ANSALDO, ENEA, RATEN ICN) – </a:t>
            </a:r>
            <a:r>
              <a:rPr lang="ro-RO" sz="2400" dirty="0">
                <a:solidFill>
                  <a:srgbClr val="000000"/>
                </a:solidFill>
              </a:rPr>
              <a:t>sustine constructia </a:t>
            </a:r>
            <a:r>
              <a:rPr lang="en-US" sz="2400" dirty="0">
                <a:solidFill>
                  <a:srgbClr val="000000"/>
                </a:solidFill>
              </a:rPr>
              <a:t>ALFRED</a:t>
            </a:r>
          </a:p>
          <a:p>
            <a:pPr marL="1188149" lvl="1" indent="-509207" defTabSz="1357884">
              <a:spcBef>
                <a:spcPts val="1200"/>
              </a:spcBef>
              <a:buSzPct val="100000"/>
              <a:buFont typeface="Arial" pitchFamily="34"/>
              <a:buChar char="•"/>
              <a:defRPr sz="1800" b="0" i="0" u="none" strike="noStrike" kern="0" cap="none" spc="0" baseline="0">
                <a:solidFill>
                  <a:srgbClr val="000000"/>
                </a:solidFill>
                <a:uFillTx/>
              </a:defRPr>
            </a:pPr>
            <a:r>
              <a:rPr lang="ro-RO" sz="2400" dirty="0">
                <a:solidFill>
                  <a:srgbClr val="000000"/>
                </a:solidFill>
              </a:rPr>
              <a:t>Parteneriate nationale – Universitati</a:t>
            </a:r>
            <a:r>
              <a:rPr lang="en-US" sz="2400" dirty="0">
                <a:solidFill>
                  <a:srgbClr val="000000"/>
                </a:solidFill>
              </a:rPr>
              <a:t>, Nuclearelectrica, ROMATOM </a:t>
            </a:r>
          </a:p>
          <a:p>
            <a:pPr defTabSz="1357884">
              <a:spcBef>
                <a:spcPts val="1800"/>
              </a:spcBef>
              <a:spcAft>
                <a:spcPts val="1200"/>
              </a:spcAft>
              <a:defRPr sz="1800" b="0" i="0" u="none" strike="noStrike" kern="0" cap="none" spc="0" baseline="0">
                <a:solidFill>
                  <a:srgbClr val="000000"/>
                </a:solidFill>
                <a:uFillTx/>
              </a:defRPr>
            </a:pPr>
            <a:r>
              <a:rPr lang="en-US" sz="2400" b="1" dirty="0">
                <a:solidFill>
                  <a:srgbClr val="0A4269"/>
                </a:solidFill>
              </a:rPr>
              <a:t>ALFRED –</a:t>
            </a:r>
            <a:r>
              <a:rPr lang="ro-RO" sz="2400" b="1" dirty="0">
                <a:solidFill>
                  <a:srgbClr val="0A4269"/>
                </a:solidFill>
              </a:rPr>
              <a:t> proiect prioritar national sustinut prin</a:t>
            </a:r>
            <a:r>
              <a:rPr lang="en-US" sz="2400" b="1" dirty="0">
                <a:solidFill>
                  <a:srgbClr val="0A4269"/>
                </a:solidFill>
              </a:rPr>
              <a:t>:</a:t>
            </a:r>
          </a:p>
          <a:p>
            <a:pPr marL="1103281" lvl="1" indent="-424339" defTabSz="1357884">
              <a:spcAft>
                <a:spcPts val="1200"/>
              </a:spcAft>
              <a:buSzPct val="100000"/>
              <a:buChar char="-"/>
              <a:defRPr sz="1800" b="0" i="0" u="none" strike="noStrike" kern="0" cap="none" spc="0" baseline="0">
                <a:solidFill>
                  <a:srgbClr val="000000"/>
                </a:solidFill>
                <a:uFillTx/>
              </a:defRPr>
            </a:pPr>
            <a:r>
              <a:rPr lang="en-US" sz="2400" kern="0" dirty="0">
                <a:solidFill>
                  <a:srgbClr val="000000"/>
                </a:solidFill>
              </a:rPr>
              <a:t>Memoranda </a:t>
            </a:r>
            <a:r>
              <a:rPr lang="ro-RO" sz="2400" kern="0" dirty="0">
                <a:solidFill>
                  <a:srgbClr val="000000"/>
                </a:solidFill>
              </a:rPr>
              <a:t>ale Guvernului Romaniei (2011, 2013)</a:t>
            </a:r>
          </a:p>
          <a:p>
            <a:pPr marL="1103281" lvl="1" indent="-424339" defTabSz="1357884">
              <a:spcAft>
                <a:spcPts val="1200"/>
              </a:spcAft>
              <a:buSzPct val="100000"/>
              <a:buChar char="-"/>
              <a:defRPr sz="1800" b="0" i="0" u="none" strike="noStrike" kern="0" cap="none" spc="0" baseline="0">
                <a:solidFill>
                  <a:srgbClr val="000000"/>
                </a:solidFill>
                <a:uFillTx/>
              </a:defRPr>
            </a:pPr>
            <a:r>
              <a:rPr lang="ro-RO" sz="2400" dirty="0">
                <a:solidFill>
                  <a:srgbClr val="000000"/>
                </a:solidFill>
              </a:rPr>
              <a:t>Foaia de parcurs pentru infrastructura de cercetare</a:t>
            </a:r>
          </a:p>
          <a:p>
            <a:pPr marL="1103281" lvl="1" indent="-424339" defTabSz="1357884">
              <a:spcAft>
                <a:spcPts val="1200"/>
              </a:spcAft>
              <a:buSzPct val="100000"/>
              <a:buChar char="-"/>
              <a:defRPr sz="1800" b="0" i="0" u="none" strike="noStrike" kern="0" cap="none" spc="0" baseline="0">
                <a:solidFill>
                  <a:srgbClr val="000000"/>
                </a:solidFill>
                <a:uFillTx/>
              </a:defRPr>
            </a:pPr>
            <a:r>
              <a:rPr lang="ro-RO" sz="2400" dirty="0">
                <a:solidFill>
                  <a:srgbClr val="000000"/>
                </a:solidFill>
              </a:rPr>
              <a:t>Strategia regională de specializare a inteligentei</a:t>
            </a:r>
          </a:p>
          <a:p>
            <a:pPr marL="1103281" lvl="1" indent="-424339" defTabSz="1357884">
              <a:spcAft>
                <a:spcPts val="1200"/>
              </a:spcAft>
              <a:buSzPct val="100000"/>
              <a:buChar char="-"/>
              <a:defRPr sz="1800" b="0" i="0" u="none" strike="noStrike" kern="0" cap="none" spc="0" baseline="0">
                <a:solidFill>
                  <a:srgbClr val="000000"/>
                </a:solidFill>
                <a:uFillTx/>
              </a:defRPr>
            </a:pPr>
            <a:r>
              <a:rPr lang="it-IT" sz="2400" dirty="0">
                <a:solidFill>
                  <a:srgbClr val="000000"/>
                </a:solidFill>
              </a:rPr>
              <a:t>Strategia de cercetare și inovare</a:t>
            </a:r>
          </a:p>
          <a:p>
            <a:pPr marL="1103281" lvl="1" indent="-424339" defTabSz="1357884">
              <a:spcAft>
                <a:spcPts val="1200"/>
              </a:spcAft>
              <a:buSzPct val="100000"/>
              <a:buChar char="-"/>
              <a:defRPr sz="1800" b="0" i="0" u="none" strike="noStrike" kern="0" cap="none" spc="0" baseline="0">
                <a:solidFill>
                  <a:srgbClr val="000000"/>
                </a:solidFill>
                <a:uFillTx/>
              </a:defRPr>
            </a:pPr>
            <a:r>
              <a:rPr lang="it-IT" sz="2400" b="1" dirty="0">
                <a:solidFill>
                  <a:srgbClr val="000000"/>
                </a:solidFill>
              </a:rPr>
              <a:t>La nivel </a:t>
            </a:r>
            <a:r>
              <a:rPr lang="en-US" sz="2400" b="1" dirty="0">
                <a:solidFill>
                  <a:srgbClr val="0A4269"/>
                </a:solidFill>
              </a:rPr>
              <a:t>European – SET Plan, ESNII Chart </a:t>
            </a:r>
          </a:p>
        </p:txBody>
      </p:sp>
      <p:pic>
        <p:nvPicPr>
          <p:cNvPr id="13" name="Picture 8">
            <a:extLst>
              <a:ext uri="{FF2B5EF4-FFF2-40B4-BE49-F238E27FC236}">
                <a16:creationId xmlns:a16="http://schemas.microsoft.com/office/drawing/2014/main" id="{FDBED649-0873-41ED-9AEE-6DF0FFD59004}"/>
              </a:ext>
            </a:extLst>
          </p:cNvPr>
          <p:cNvPicPr>
            <a:picLocks noChangeAspect="1"/>
          </p:cNvPicPr>
          <p:nvPr/>
        </p:nvPicPr>
        <p:blipFill>
          <a:blip r:embed="rId4"/>
          <a:stretch>
            <a:fillRect/>
          </a:stretch>
        </p:blipFill>
        <p:spPr>
          <a:xfrm>
            <a:off x="14071532" y="1848372"/>
            <a:ext cx="3636554" cy="4689240"/>
          </a:xfrm>
          <a:prstGeom prst="rect">
            <a:avLst/>
          </a:prstGeom>
          <a:noFill/>
          <a:ln cap="flat">
            <a:noFill/>
          </a:ln>
        </p:spPr>
      </p:pic>
      <p:sp>
        <p:nvSpPr>
          <p:cNvPr id="14" name="TextBox 9">
            <a:extLst>
              <a:ext uri="{FF2B5EF4-FFF2-40B4-BE49-F238E27FC236}">
                <a16:creationId xmlns:a16="http://schemas.microsoft.com/office/drawing/2014/main" id="{9823665E-3429-4366-9ED2-1C51094CA1FE}"/>
              </a:ext>
            </a:extLst>
          </p:cNvPr>
          <p:cNvSpPr txBox="1"/>
          <p:nvPr/>
        </p:nvSpPr>
        <p:spPr>
          <a:xfrm>
            <a:off x="1219033" y="6957754"/>
            <a:ext cx="6771085" cy="2506996"/>
          </a:xfrm>
          <a:prstGeom prst="rect">
            <a:avLst/>
          </a:prstGeom>
          <a:noFill/>
          <a:ln cap="flat">
            <a:noFill/>
          </a:ln>
        </p:spPr>
        <p:txBody>
          <a:bodyPr vert="horz" wrap="square" lIns="135791" tIns="67895" rIns="135791" bIns="67895" anchor="t" anchorCtr="0" compatLnSpc="1">
            <a:spAutoFit/>
          </a:bodyPr>
          <a:lstStyle/>
          <a:p>
            <a:pPr defTabSz="1357884">
              <a:spcAft>
                <a:spcPts val="1200"/>
              </a:spcAft>
              <a:defRPr sz="1800" b="0" i="0" u="none" strike="noStrike" kern="0" cap="none" spc="0" baseline="0">
                <a:solidFill>
                  <a:srgbClr val="000000"/>
                </a:solidFill>
                <a:uFillTx/>
              </a:defRPr>
            </a:pPr>
            <a:r>
              <a:rPr lang="ro-RO" sz="2400" b="1" dirty="0">
                <a:solidFill>
                  <a:srgbClr val="0A4269"/>
                </a:solidFill>
              </a:rPr>
              <a:t>S-au contra</a:t>
            </a:r>
            <a:r>
              <a:rPr lang="en-US" sz="2400" b="1" dirty="0">
                <a:solidFill>
                  <a:srgbClr val="0A4269"/>
                </a:solidFill>
              </a:rPr>
              <a:t>c</a:t>
            </a:r>
            <a:r>
              <a:rPr lang="ro-RO" sz="2400" b="1" dirty="0">
                <a:solidFill>
                  <a:srgbClr val="0A4269"/>
                </a:solidFill>
              </a:rPr>
              <a:t>tat fonduri pentru:</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b="1" dirty="0">
                <a:solidFill>
                  <a:srgbClr val="0A4269"/>
                </a:solidFill>
              </a:rPr>
              <a:t>ATHENA – </a:t>
            </a:r>
            <a:r>
              <a:rPr lang="ro-RO" sz="2400" dirty="0">
                <a:solidFill>
                  <a:srgbClr val="0A4269"/>
                </a:solidFill>
              </a:rPr>
              <a:t>Instalatie experimentala multi-scop pentru testarea componentelor majore ALFRED</a:t>
            </a:r>
            <a:endParaRPr lang="ro-RO" sz="2400" dirty="0">
              <a:solidFill>
                <a:srgbClr val="000000"/>
              </a:solidFill>
            </a:endParaRPr>
          </a:p>
          <a:p>
            <a:pPr marL="424339" indent="-424339" defTabSz="1357884">
              <a:buSzPct val="100000"/>
              <a:buFont typeface="Arial" pitchFamily="34"/>
              <a:buChar char="•"/>
              <a:defRPr sz="1800" b="0" i="0" u="none" strike="noStrike" kern="0" cap="none" spc="0" baseline="0">
                <a:solidFill>
                  <a:srgbClr val="000000"/>
                </a:solidFill>
                <a:uFillTx/>
              </a:defRPr>
            </a:pPr>
            <a:r>
              <a:rPr lang="ro-RO" sz="2400" b="1" dirty="0">
                <a:solidFill>
                  <a:srgbClr val="0A4269"/>
                </a:solidFill>
              </a:rPr>
              <a:t>CHEMLAB</a:t>
            </a:r>
            <a:r>
              <a:rPr lang="ro-RO" sz="2400" dirty="0">
                <a:solidFill>
                  <a:srgbClr val="0A4269"/>
                </a:solidFill>
              </a:rPr>
              <a:t>  - Laborator pentru chimia plumbului</a:t>
            </a:r>
          </a:p>
        </p:txBody>
      </p:sp>
      <p:sp>
        <p:nvSpPr>
          <p:cNvPr id="4" name="TextBox 3">
            <a:extLst>
              <a:ext uri="{FF2B5EF4-FFF2-40B4-BE49-F238E27FC236}">
                <a16:creationId xmlns:a16="http://schemas.microsoft.com/office/drawing/2014/main" id="{595D6001-EFCF-459B-88FE-41A5F0815153}"/>
              </a:ext>
            </a:extLst>
          </p:cNvPr>
          <p:cNvSpPr txBox="1"/>
          <p:nvPr/>
        </p:nvSpPr>
        <p:spPr>
          <a:xfrm>
            <a:off x="1419165" y="9634835"/>
            <a:ext cx="6370819" cy="461665"/>
          </a:xfrm>
          <a:prstGeom prst="rect">
            <a:avLst/>
          </a:prstGeom>
          <a:noFill/>
        </p:spPr>
        <p:txBody>
          <a:bodyPr wrap="square" rtlCol="0">
            <a:spAutoFit/>
          </a:bodyPr>
          <a:lstStyle/>
          <a:p>
            <a:r>
              <a:rPr lang="en-US" sz="2400" b="1" dirty="0"/>
              <a:t>Material pus la </a:t>
            </a:r>
            <a:r>
              <a:rPr lang="ro-RO" sz="2400" b="1" dirty="0"/>
              <a:t>dispozitie</a:t>
            </a:r>
            <a:r>
              <a:rPr lang="en-US" sz="2400" b="1" dirty="0"/>
              <a:t> de ICN Pitesti</a:t>
            </a:r>
            <a:endParaRPr lang="ro-RO" sz="2400" b="1" dirty="0"/>
          </a:p>
        </p:txBody>
      </p:sp>
    </p:spTree>
    <p:extLst>
      <p:ext uri="{BB962C8B-B14F-4D97-AF65-F5344CB8AC3E}">
        <p14:creationId xmlns:p14="http://schemas.microsoft.com/office/powerpoint/2010/main" val="240974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4AEE5-530D-41AC-B713-66EDD8B659B1}"/>
              </a:ext>
            </a:extLst>
          </p:cNvPr>
          <p:cNvSpPr>
            <a:spLocks noGrp="1"/>
          </p:cNvSpPr>
          <p:nvPr>
            <p:ph type="title"/>
          </p:nvPr>
        </p:nvSpPr>
        <p:spPr>
          <a:xfrm>
            <a:off x="1244749" y="292637"/>
            <a:ext cx="15615940" cy="998221"/>
          </a:xfrm>
        </p:spPr>
        <p:txBody>
          <a:bodyPr>
            <a:noAutofit/>
          </a:bodyPr>
          <a:lstStyle/>
          <a:p>
            <a:r>
              <a:rPr lang="ro-RO" sz="4000" dirty="0"/>
              <a:t>Cercetare-Dezvoltare Generatia IV </a:t>
            </a:r>
            <a:r>
              <a:rPr lang="en-US" sz="4000" dirty="0"/>
              <a:t>SMR (2/2)</a:t>
            </a:r>
            <a:endParaRPr lang="ro-RO" sz="4000" dirty="0"/>
          </a:p>
        </p:txBody>
      </p:sp>
      <p:pic>
        <p:nvPicPr>
          <p:cNvPr id="5" name="Content Placeholder 4">
            <a:extLst>
              <a:ext uri="{FF2B5EF4-FFF2-40B4-BE49-F238E27FC236}">
                <a16:creationId xmlns:a16="http://schemas.microsoft.com/office/drawing/2014/main" id="{55E13760-63B5-41AD-A0CE-3E3B5820AF4F}"/>
              </a:ext>
            </a:extLst>
          </p:cNvPr>
          <p:cNvPicPr>
            <a:picLocks noGrp="1" noChangeAspect="1"/>
          </p:cNvPicPr>
          <p:nvPr>
            <p:ph idx="1"/>
          </p:nvPr>
        </p:nvPicPr>
        <p:blipFill>
          <a:blip r:embed="rId3"/>
          <a:stretch>
            <a:fillRect/>
          </a:stretch>
        </p:blipFill>
        <p:spPr>
          <a:xfrm>
            <a:off x="6145667" y="3805312"/>
            <a:ext cx="6359666" cy="2680468"/>
          </a:xfrm>
        </p:spPr>
      </p:pic>
      <p:pic>
        <p:nvPicPr>
          <p:cNvPr id="6" name="Picture 5">
            <a:extLst>
              <a:ext uri="{FF2B5EF4-FFF2-40B4-BE49-F238E27FC236}">
                <a16:creationId xmlns:a16="http://schemas.microsoft.com/office/drawing/2014/main" id="{04A3F330-C2A2-489A-B622-BCF75ACF37F4}"/>
              </a:ext>
            </a:extLst>
          </p:cNvPr>
          <p:cNvPicPr>
            <a:picLocks noChangeAspect="1"/>
          </p:cNvPicPr>
          <p:nvPr/>
        </p:nvPicPr>
        <p:blipFill>
          <a:blip r:embed="rId4"/>
          <a:stretch>
            <a:fillRect/>
          </a:stretch>
        </p:blipFill>
        <p:spPr>
          <a:xfrm>
            <a:off x="6660755" y="6797546"/>
            <a:ext cx="1487886" cy="2333862"/>
          </a:xfrm>
          <a:prstGeom prst="rect">
            <a:avLst/>
          </a:prstGeom>
          <a:noFill/>
          <a:ln cap="flat">
            <a:noFill/>
          </a:ln>
        </p:spPr>
      </p:pic>
      <p:sp>
        <p:nvSpPr>
          <p:cNvPr id="7" name="TextBox 7">
            <a:extLst>
              <a:ext uri="{FF2B5EF4-FFF2-40B4-BE49-F238E27FC236}">
                <a16:creationId xmlns:a16="http://schemas.microsoft.com/office/drawing/2014/main" id="{9430F726-7314-4FED-8FDC-F1048B548004}"/>
              </a:ext>
            </a:extLst>
          </p:cNvPr>
          <p:cNvSpPr txBox="1"/>
          <p:nvPr/>
        </p:nvSpPr>
        <p:spPr>
          <a:xfrm>
            <a:off x="485980" y="6797546"/>
            <a:ext cx="5344696" cy="2722439"/>
          </a:xfrm>
          <a:prstGeom prst="rect">
            <a:avLst/>
          </a:prstGeom>
          <a:solidFill>
            <a:srgbClr val="E2F0D9"/>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instalație experimentală multifuncțională, pentru testarea componentele majore ale </a:t>
            </a:r>
            <a:r>
              <a:rPr lang="en-US" sz="2400" dirty="0" err="1">
                <a:solidFill>
                  <a:srgbClr val="000000"/>
                </a:solidFill>
                <a:latin typeface="Calibri"/>
              </a:rPr>
              <a:t>proiectului</a:t>
            </a:r>
            <a:r>
              <a:rPr lang="en-US" sz="2400" dirty="0">
                <a:solidFill>
                  <a:srgbClr val="000000"/>
                </a:solidFill>
                <a:latin typeface="Calibri"/>
              </a:rPr>
              <a:t> </a:t>
            </a:r>
            <a:r>
              <a:rPr lang="ro-RO" sz="2400" dirty="0">
                <a:solidFill>
                  <a:srgbClr val="000000"/>
                </a:solidFill>
                <a:latin typeface="Calibri"/>
              </a:rPr>
              <a:t>ALFRED: generator de abur, pompe primare, ansamblu combustibil, tije de control (scara: 1: 1)</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În construcție</a:t>
            </a:r>
          </a:p>
        </p:txBody>
      </p:sp>
      <p:sp>
        <p:nvSpPr>
          <p:cNvPr id="8" name="TextBox 9">
            <a:extLst>
              <a:ext uri="{FF2B5EF4-FFF2-40B4-BE49-F238E27FC236}">
                <a16:creationId xmlns:a16="http://schemas.microsoft.com/office/drawing/2014/main" id="{230688C5-5D5C-44A4-9A5F-D686833C7D41}"/>
              </a:ext>
            </a:extLst>
          </p:cNvPr>
          <p:cNvSpPr txBox="1"/>
          <p:nvPr/>
        </p:nvSpPr>
        <p:spPr>
          <a:xfrm>
            <a:off x="485980" y="4073484"/>
            <a:ext cx="5344697" cy="1983775"/>
          </a:xfrm>
          <a:prstGeom prst="rect">
            <a:avLst/>
          </a:prstGeom>
          <a:solidFill>
            <a:srgbClr val="CCCCFF"/>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controlul și monitorizarea regimului chimic al plumbului lichid</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interacțiunea dintre plumbul lichid și materialele structurale</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În construcție</a:t>
            </a:r>
          </a:p>
        </p:txBody>
      </p:sp>
      <p:pic>
        <p:nvPicPr>
          <p:cNvPr id="9" name="Picture 8">
            <a:extLst>
              <a:ext uri="{FF2B5EF4-FFF2-40B4-BE49-F238E27FC236}">
                <a16:creationId xmlns:a16="http://schemas.microsoft.com/office/drawing/2014/main" id="{BCB06805-429D-4156-924E-3DF52E1E2F1A}"/>
              </a:ext>
            </a:extLst>
          </p:cNvPr>
          <p:cNvPicPr>
            <a:picLocks noChangeAspect="1"/>
          </p:cNvPicPr>
          <p:nvPr/>
        </p:nvPicPr>
        <p:blipFill>
          <a:blip r:embed="rId5"/>
          <a:srcRect/>
          <a:stretch>
            <a:fillRect/>
          </a:stretch>
        </p:blipFill>
        <p:spPr>
          <a:xfrm>
            <a:off x="6798867" y="1651053"/>
            <a:ext cx="1827255" cy="1892801"/>
          </a:xfrm>
          <a:prstGeom prst="rect">
            <a:avLst/>
          </a:prstGeom>
          <a:noFill/>
          <a:ln cap="flat">
            <a:noFill/>
          </a:ln>
        </p:spPr>
      </p:pic>
      <p:sp>
        <p:nvSpPr>
          <p:cNvPr id="11" name="TextBox 12">
            <a:extLst>
              <a:ext uri="{FF2B5EF4-FFF2-40B4-BE49-F238E27FC236}">
                <a16:creationId xmlns:a16="http://schemas.microsoft.com/office/drawing/2014/main" id="{EA714E77-592E-4215-B6E3-2121AC276E40}"/>
              </a:ext>
            </a:extLst>
          </p:cNvPr>
          <p:cNvSpPr txBox="1"/>
          <p:nvPr/>
        </p:nvSpPr>
        <p:spPr>
          <a:xfrm>
            <a:off x="1454169" y="1736295"/>
            <a:ext cx="5344698" cy="1983775"/>
          </a:xfrm>
          <a:prstGeom prst="rect">
            <a:avLst/>
          </a:prstGeom>
          <a:solidFill>
            <a:srgbClr val="FFFFCC"/>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Demonstarea controlului regimului de scurgere</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Comportamentul amsamblelor de combustibil si al barelor de control</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Studiul de Fezablitate este disponibil</a:t>
            </a:r>
          </a:p>
        </p:txBody>
      </p:sp>
      <p:pic>
        <p:nvPicPr>
          <p:cNvPr id="12" name="Picture 6">
            <a:extLst>
              <a:ext uri="{FF2B5EF4-FFF2-40B4-BE49-F238E27FC236}">
                <a16:creationId xmlns:a16="http://schemas.microsoft.com/office/drawing/2014/main" id="{253BF7F4-C192-477C-ADDA-E18CF17B605C}"/>
              </a:ext>
            </a:extLst>
          </p:cNvPr>
          <p:cNvPicPr>
            <a:picLocks noChangeAspect="1"/>
          </p:cNvPicPr>
          <p:nvPr/>
        </p:nvPicPr>
        <p:blipFill>
          <a:blip r:embed="rId6"/>
          <a:srcRect/>
          <a:stretch>
            <a:fillRect/>
          </a:stretch>
        </p:blipFill>
        <p:spPr>
          <a:xfrm>
            <a:off x="9479318" y="1465989"/>
            <a:ext cx="1827255" cy="1878502"/>
          </a:xfrm>
          <a:prstGeom prst="rect">
            <a:avLst/>
          </a:prstGeom>
          <a:noFill/>
          <a:ln cap="flat">
            <a:noFill/>
          </a:ln>
        </p:spPr>
      </p:pic>
      <p:pic>
        <p:nvPicPr>
          <p:cNvPr id="13" name="Picture 5">
            <a:extLst>
              <a:ext uri="{FF2B5EF4-FFF2-40B4-BE49-F238E27FC236}">
                <a16:creationId xmlns:a16="http://schemas.microsoft.com/office/drawing/2014/main" id="{E766CA6B-C674-44A9-9302-14291C63CFE6}"/>
              </a:ext>
            </a:extLst>
          </p:cNvPr>
          <p:cNvPicPr>
            <a:picLocks noChangeAspect="1"/>
          </p:cNvPicPr>
          <p:nvPr/>
        </p:nvPicPr>
        <p:blipFill>
          <a:blip r:embed="rId7"/>
          <a:srcRect/>
          <a:stretch>
            <a:fillRect/>
          </a:stretch>
        </p:blipFill>
        <p:spPr>
          <a:xfrm>
            <a:off x="8493293" y="7535587"/>
            <a:ext cx="2216023" cy="2376691"/>
          </a:xfrm>
          <a:prstGeom prst="rect">
            <a:avLst/>
          </a:prstGeom>
          <a:noFill/>
          <a:ln cap="flat">
            <a:noFill/>
          </a:ln>
        </p:spPr>
      </p:pic>
      <p:pic>
        <p:nvPicPr>
          <p:cNvPr id="15" name="Picture 11">
            <a:extLst>
              <a:ext uri="{FF2B5EF4-FFF2-40B4-BE49-F238E27FC236}">
                <a16:creationId xmlns:a16="http://schemas.microsoft.com/office/drawing/2014/main" id="{48F39158-9862-4AA2-B9E0-73DDC8834254}"/>
              </a:ext>
            </a:extLst>
          </p:cNvPr>
          <p:cNvPicPr>
            <a:picLocks noChangeAspect="1"/>
          </p:cNvPicPr>
          <p:nvPr/>
        </p:nvPicPr>
        <p:blipFill>
          <a:blip r:embed="rId8"/>
          <a:srcRect/>
          <a:stretch>
            <a:fillRect/>
          </a:stretch>
        </p:blipFill>
        <p:spPr>
          <a:xfrm>
            <a:off x="12820323" y="3942035"/>
            <a:ext cx="1570081" cy="2246671"/>
          </a:xfrm>
          <a:prstGeom prst="rect">
            <a:avLst/>
          </a:prstGeom>
          <a:noFill/>
          <a:ln cap="flat">
            <a:noFill/>
          </a:ln>
        </p:spPr>
      </p:pic>
      <p:sp>
        <p:nvSpPr>
          <p:cNvPr id="16" name="TextBox 17">
            <a:extLst>
              <a:ext uri="{FF2B5EF4-FFF2-40B4-BE49-F238E27FC236}">
                <a16:creationId xmlns:a16="http://schemas.microsoft.com/office/drawing/2014/main" id="{D59DC3D7-E5A2-4272-BD02-FE135205D16C}"/>
              </a:ext>
            </a:extLst>
          </p:cNvPr>
          <p:cNvSpPr txBox="1"/>
          <p:nvPr/>
        </p:nvSpPr>
        <p:spPr>
          <a:xfrm>
            <a:off x="11437495" y="1465989"/>
            <a:ext cx="6152083" cy="2353107"/>
          </a:xfrm>
          <a:prstGeom prst="rect">
            <a:avLst/>
          </a:prstGeom>
          <a:solidFill>
            <a:srgbClr val="C7F9F1"/>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Simulare completă a regimurilor de funcționare ALFRED</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Teste de anduranță pentru componente, echipamente și sisteme</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Măsurarea caracteristicilor de fiabilitate</a:t>
            </a:r>
            <a:endParaRPr lang="en-US" sz="2400" dirty="0">
              <a:solidFill>
                <a:srgbClr val="000000"/>
              </a:solidFill>
              <a:latin typeface="Calibri"/>
            </a:endParaRP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Studiul de Fezablitate este disponibil</a:t>
            </a:r>
          </a:p>
        </p:txBody>
      </p:sp>
      <p:sp>
        <p:nvSpPr>
          <p:cNvPr id="17" name="TextBox 19">
            <a:extLst>
              <a:ext uri="{FF2B5EF4-FFF2-40B4-BE49-F238E27FC236}">
                <a16:creationId xmlns:a16="http://schemas.microsoft.com/office/drawing/2014/main" id="{E3223D7C-CA51-4D04-9AC6-E938F4EFCED8}"/>
              </a:ext>
            </a:extLst>
          </p:cNvPr>
          <p:cNvSpPr txBox="1"/>
          <p:nvPr/>
        </p:nvSpPr>
        <p:spPr>
          <a:xfrm>
            <a:off x="10709316" y="7535586"/>
            <a:ext cx="4460730" cy="2353107"/>
          </a:xfrm>
          <a:prstGeom prst="rect">
            <a:avLst/>
          </a:prstGeom>
          <a:solidFill>
            <a:srgbClr val="DDDDDD"/>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fenomenologia asociată accidentelor grave în interacțiunea LFR (transport și reținere FP) dintre combustibil, placare și plumb</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Proiect conceptual</a:t>
            </a:r>
          </a:p>
        </p:txBody>
      </p:sp>
      <p:sp>
        <p:nvSpPr>
          <p:cNvPr id="18" name="TextBox 21">
            <a:extLst>
              <a:ext uri="{FF2B5EF4-FFF2-40B4-BE49-F238E27FC236}">
                <a16:creationId xmlns:a16="http://schemas.microsoft.com/office/drawing/2014/main" id="{4636FE9D-880E-4623-8EDC-D3AC34A49513}"/>
              </a:ext>
            </a:extLst>
          </p:cNvPr>
          <p:cNvSpPr txBox="1"/>
          <p:nvPr/>
        </p:nvSpPr>
        <p:spPr>
          <a:xfrm>
            <a:off x="14556862" y="4221436"/>
            <a:ext cx="3311413" cy="3091771"/>
          </a:xfrm>
          <a:prstGeom prst="rect">
            <a:avLst/>
          </a:prstGeom>
          <a:solidFill>
            <a:srgbClr val="FFEBEB"/>
          </a:solidFill>
          <a:ln cap="flat">
            <a:noFill/>
          </a:ln>
        </p:spPr>
        <p:txBody>
          <a:bodyPr vert="horz" wrap="square" lIns="135791" tIns="67895" rIns="135791" bIns="67895" anchor="t" anchorCtr="0" compatLnSpc="1">
            <a:spAutoFit/>
          </a:bodyPr>
          <a:lstStyle/>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000000"/>
                </a:solidFill>
                <a:latin typeface="Calibri"/>
              </a:rPr>
              <a:t>Manipularea combustibilului (la scară 100%) pentru a demonstra controlul complet al încărcării/ descărcării acestuia</a:t>
            </a:r>
          </a:p>
          <a:p>
            <a:pPr marL="424339" indent="-424339" defTabSz="1357884">
              <a:buSzPct val="100000"/>
              <a:buFont typeface="Arial" pitchFamily="34"/>
              <a:buChar char="•"/>
              <a:defRPr sz="1800" b="0" i="0" u="none" strike="noStrike" kern="0" cap="none" spc="0" baseline="0">
                <a:solidFill>
                  <a:srgbClr val="000000"/>
                </a:solidFill>
                <a:uFillTx/>
              </a:defRPr>
            </a:pPr>
            <a:r>
              <a:rPr lang="ro-RO" sz="2400" dirty="0">
                <a:solidFill>
                  <a:srgbClr val="FF0000"/>
                </a:solidFill>
                <a:latin typeface="Calibri"/>
              </a:rPr>
              <a:t>Proiect conceptual</a:t>
            </a:r>
          </a:p>
        </p:txBody>
      </p:sp>
      <p:sp>
        <p:nvSpPr>
          <p:cNvPr id="19" name="TextBox 18">
            <a:extLst>
              <a:ext uri="{FF2B5EF4-FFF2-40B4-BE49-F238E27FC236}">
                <a16:creationId xmlns:a16="http://schemas.microsoft.com/office/drawing/2014/main" id="{9BB5DE0C-E104-49FC-B336-B0EA481989CE}"/>
              </a:ext>
            </a:extLst>
          </p:cNvPr>
          <p:cNvSpPr txBox="1"/>
          <p:nvPr/>
        </p:nvSpPr>
        <p:spPr>
          <a:xfrm>
            <a:off x="1419165" y="9634835"/>
            <a:ext cx="6370819" cy="461665"/>
          </a:xfrm>
          <a:prstGeom prst="rect">
            <a:avLst/>
          </a:prstGeom>
          <a:noFill/>
        </p:spPr>
        <p:txBody>
          <a:bodyPr wrap="square" rtlCol="0">
            <a:spAutoFit/>
          </a:bodyPr>
          <a:lstStyle/>
          <a:p>
            <a:r>
              <a:rPr lang="en-US" sz="2400" b="1" dirty="0"/>
              <a:t>Material pus la </a:t>
            </a:r>
            <a:r>
              <a:rPr lang="ro-RO" sz="2400" b="1" dirty="0"/>
              <a:t>dispozitie</a:t>
            </a:r>
            <a:r>
              <a:rPr lang="en-US" sz="2400" b="1" dirty="0"/>
              <a:t> de ICN Pitesti</a:t>
            </a:r>
            <a:endParaRPr lang="ro-RO" sz="2400" b="1" dirty="0"/>
          </a:p>
        </p:txBody>
      </p:sp>
    </p:spTree>
    <p:extLst>
      <p:ext uri="{BB962C8B-B14F-4D97-AF65-F5344CB8AC3E}">
        <p14:creationId xmlns:p14="http://schemas.microsoft.com/office/powerpoint/2010/main" val="527580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uclearelectrica vrea să cumpere servicii medicale de peste 4... | PROFIT.ro">
            <a:extLst>
              <a:ext uri="{FF2B5EF4-FFF2-40B4-BE49-F238E27FC236}">
                <a16:creationId xmlns:a16="http://schemas.microsoft.com/office/drawing/2014/main" id="{970DC9E9-C35B-4970-98C2-C02F0182480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75348" y="2738491"/>
            <a:ext cx="4449552" cy="3721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237520"/>
      </p:ext>
    </p:extLst>
  </p:cSld>
  <p:clrMapOvr>
    <a:masterClrMapping/>
  </p:clrMapOvr>
</p:sld>
</file>

<file path=ppt/theme/theme1.xml><?xml version="1.0" encoding="utf-8"?>
<a:theme xmlns:a="http://schemas.openxmlformats.org/drawingml/2006/main" name="Office Theme">
  <a:themeElements>
    <a:clrScheme name="FORATOM Color">
      <a:dk1>
        <a:srgbClr val="000000"/>
      </a:dk1>
      <a:lt1>
        <a:srgbClr val="FFFFFF"/>
      </a:lt1>
      <a:dk2>
        <a:srgbClr val="BFE4FF"/>
      </a:dk2>
      <a:lt2>
        <a:srgbClr val="0070C0"/>
      </a:lt2>
      <a:accent1>
        <a:srgbClr val="00B0F0"/>
      </a:accent1>
      <a:accent2>
        <a:srgbClr val="92D050"/>
      </a:accent2>
      <a:accent3>
        <a:srgbClr val="FFC000"/>
      </a:accent3>
      <a:accent4>
        <a:srgbClr val="C00000"/>
      </a:accent4>
      <a:accent5>
        <a:srgbClr val="C4E6A1"/>
      </a:accent5>
      <a:accent6>
        <a:srgbClr val="C7A2E3"/>
      </a:accent6>
      <a:hlink>
        <a:srgbClr val="0B49A3"/>
      </a:hlink>
      <a:folHlink>
        <a:srgbClr val="498DF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ATOMPresentation.potx" id="{514D07B5-9A9C-4AD5-BD26-8AB3F46E52E5}" vid="{A9A52067-DBC6-4774-9EEA-A476120F1EFE}"/>
    </a:ext>
  </a:extLst>
</a:theme>
</file>

<file path=ppt/theme/theme2.xml><?xml version="1.0" encoding="utf-8"?>
<a:theme xmlns:a="http://schemas.openxmlformats.org/drawingml/2006/main" name="Contents Slide Master">
  <a:themeElements>
    <a:clrScheme name="ALLPPT-COLOR-A38">
      <a:dk1>
        <a:srgbClr val="000000"/>
      </a:dk1>
      <a:lt1>
        <a:sysClr val="window" lastClr="FFFFFF"/>
      </a:lt1>
      <a:dk2>
        <a:srgbClr val="1F497D"/>
      </a:dk2>
      <a:lt2>
        <a:srgbClr val="EEECE1"/>
      </a:lt2>
      <a:accent1>
        <a:srgbClr val="0680C3"/>
      </a:accent1>
      <a:accent2>
        <a:srgbClr val="07A398"/>
      </a:accent2>
      <a:accent3>
        <a:srgbClr val="90C221"/>
      </a:accent3>
      <a:accent4>
        <a:srgbClr val="FBA200"/>
      </a:accent4>
      <a:accent5>
        <a:srgbClr val="E62601"/>
      </a:accent5>
      <a:accent6>
        <a:srgbClr val="2C2F45"/>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ver and End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ontents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ontents Slide Master">
  <a:themeElements>
    <a:clrScheme name="ALLPPT-BUSINESS PLAN">
      <a:dk1>
        <a:sysClr val="windowText" lastClr="000000"/>
      </a:dk1>
      <a:lt1>
        <a:sysClr val="window" lastClr="FFFFFF"/>
      </a:lt1>
      <a:dk2>
        <a:srgbClr val="44546A"/>
      </a:dk2>
      <a:lt2>
        <a:srgbClr val="E7E6E6"/>
      </a:lt2>
      <a:accent1>
        <a:srgbClr val="5EBEE4"/>
      </a:accent1>
      <a:accent2>
        <a:srgbClr val="4CD6B0"/>
      </a:accent2>
      <a:accent3>
        <a:srgbClr val="98DC56"/>
      </a:accent3>
      <a:accent4>
        <a:srgbClr val="5EBEE4"/>
      </a:accent4>
      <a:accent5>
        <a:srgbClr val="4CD6B0"/>
      </a:accent5>
      <a:accent6>
        <a:srgbClr val="98DC56"/>
      </a:accent6>
      <a:hlink>
        <a:srgbClr val="BFBFBF"/>
      </a:hlink>
      <a:folHlink>
        <a:srgbClr val="BFBFB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ontents Slide Master">
  <a:themeElements>
    <a:clrScheme name="travel">
      <a:dk1>
        <a:sysClr val="windowText" lastClr="000000"/>
      </a:dk1>
      <a:lt1>
        <a:sysClr val="window" lastClr="FFFFFF"/>
      </a:lt1>
      <a:dk2>
        <a:srgbClr val="44546A"/>
      </a:dk2>
      <a:lt2>
        <a:srgbClr val="E7E6E6"/>
      </a:lt2>
      <a:accent1>
        <a:srgbClr val="00BDFB"/>
      </a:accent1>
      <a:accent2>
        <a:srgbClr val="1ED0A6"/>
      </a:accent2>
      <a:accent3>
        <a:srgbClr val="1C82FF"/>
      </a:accent3>
      <a:accent4>
        <a:srgbClr val="565874"/>
      </a:accent4>
      <a:accent5>
        <a:srgbClr val="00BDFB"/>
      </a:accent5>
      <a:accent6>
        <a:srgbClr val="1ED0A6"/>
      </a:accent6>
      <a:hlink>
        <a:srgbClr val="262626"/>
      </a:hlink>
      <a:folHlink>
        <a:srgbClr val="262626"/>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1BD7951F18394287CF56A7EF12029D" ma:contentTypeVersion="16" ma:contentTypeDescription="Create a new document." ma:contentTypeScope="" ma:versionID="68534d6e4ede76619b3e2ab4514d7a45">
  <xsd:schema xmlns:xsd="http://www.w3.org/2001/XMLSchema" xmlns:xs="http://www.w3.org/2001/XMLSchema" xmlns:p="http://schemas.microsoft.com/office/2006/metadata/properties" xmlns:ns2="04edefc3-ca0b-4d93-ba2a-df965b1dccff" xmlns:ns3="7bcb4512-6031-493c-a7ff-32f5d987df6c" targetNamespace="http://schemas.microsoft.com/office/2006/metadata/properties" ma:root="true" ma:fieldsID="a9b8b67d67f03ccf866b9124e49cfe34" ns2:_="" ns3:_="">
    <xsd:import namespace="04edefc3-ca0b-4d93-ba2a-df965b1dccff"/>
    <xsd:import namespace="7bcb4512-6031-493c-a7ff-32f5d987df6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Date" minOccurs="0"/>
                <xsd:element ref="ns2:link" minOccurs="0"/>
                <xsd:element ref="ns3:TaxKeywordTaxHTField" minOccurs="0"/>
                <xsd:element ref="ns3:TaxCatchAll" minOccurs="0"/>
                <xsd:element ref="ns2:MediaServiceLocation" minOccurs="0"/>
                <xsd:element ref="ns2:MediaServiceGenerationTime" minOccurs="0"/>
                <xsd:element ref="ns2:MediaServiceEventHashCode"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edefc3-ca0b-4d93-ba2a-df965b1dcc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Date" ma:index="15" nillable="true" ma:displayName="Date" ma:format="DateTime" ma:internalName="Date">
      <xsd:simpleType>
        <xsd:restriction base="dms:DateTime"/>
      </xsd:simpleType>
    </xsd:element>
    <xsd:element name="link" ma:index="16"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0" nillable="true" ma:displayName="Location" ma:internalName="MediaServiceLocatio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_Flow_SignoffStatus" ma:index="23"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cb4512-6031-493c-a7ff-32f5d987df6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KeywordTaxHTField" ma:index="18" nillable="true" ma:taxonomy="true" ma:internalName="TaxKeywordTaxHTField" ma:taxonomyFieldName="TaxKeyword" ma:displayName="Enterprise Keywords" ma:fieldId="{23f27201-bee3-471e-b2e7-b64fd8b7ca38}" ma:taxonomyMulti="true" ma:sspId="171651ae-7191-40cf-aabf-ffd970b1d1da" ma:termSetId="00000000-0000-0000-0000-000000000000" ma:anchorId="00000000-0000-0000-0000-000000000000" ma:open="true" ma:isKeyword="true">
      <xsd:complexType>
        <xsd:sequence>
          <xsd:element ref="pc:Terms" minOccurs="0" maxOccurs="1"/>
        </xsd:sequence>
      </xsd:complexType>
    </xsd:element>
    <xsd:element name="TaxCatchAll" ma:index="19" nillable="true" ma:displayName="Taxonomy Catch All Column" ma:hidden="true" ma:list="{b93adb76-ea02-4c85-a961-1585460a9bac}" ma:internalName="TaxCatchAll" ma:showField="CatchAllData" ma:web="7bcb4512-6031-493c-a7ff-32f5d987df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04edefc3-ca0b-4d93-ba2a-df965b1dccff" xsi:nil="true"/>
    <TaxCatchAll xmlns="7bcb4512-6031-493c-a7ff-32f5d987df6c">
      <Value>1</Value>
    </TaxCatchAll>
    <link xmlns="04edefc3-ca0b-4d93-ba2a-df965b1dccff">
      <Url xsi:nil="true"/>
      <Description xsi:nil="true"/>
    </link>
    <TaxKeywordTaxHTField xmlns="7bcb4512-6031-493c-a7ff-32f5d987df6c">
      <Terms xmlns="http://schemas.microsoft.com/office/infopath/2007/PartnerControls">
        <TermInfo xmlns="http://schemas.microsoft.com/office/infopath/2007/PartnerControls">
          <TermName xmlns="http://schemas.microsoft.com/office/infopath/2007/PartnerControls">FORATOM</TermName>
          <TermId xmlns="http://schemas.microsoft.com/office/infopath/2007/PartnerControls">bfb6c696-5025-45f8-b86f-06650ab089db</TermId>
        </TermInfo>
      </Terms>
    </TaxKeywordTaxHTField>
    <Date xmlns="04edefc3-ca0b-4d93-ba2a-df965b1dccff" xsi:nil="true"/>
    <SharedWithUsers xmlns="7bcb4512-6031-493c-a7ff-32f5d987df6c">
      <UserInfo>
        <DisplayName>Yves Desbazeille</DisplayName>
        <AccountId>30</AccountId>
        <AccountType/>
      </UserInfo>
      <UserInfo>
        <DisplayName>Berta Picamal</DisplayName>
        <AccountId>31</AccountId>
        <AccountType/>
      </UserInfo>
      <UserInfo>
        <DisplayName>Jessica Johnson</DisplayName>
        <AccountId>17</AccountId>
        <AccountType/>
      </UserInfo>
    </SharedWithUsers>
  </documentManagement>
</p:properties>
</file>

<file path=customXml/itemProps1.xml><?xml version="1.0" encoding="utf-8"?>
<ds:datastoreItem xmlns:ds="http://schemas.openxmlformats.org/officeDocument/2006/customXml" ds:itemID="{3E8035E1-CE2D-4289-A1AE-DE1229AA1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edefc3-ca0b-4d93-ba2a-df965b1dccff"/>
    <ds:schemaRef ds:uri="7bcb4512-6031-493c-a7ff-32f5d987df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6B8F31-66B0-4355-ADAE-0711932C6107}">
  <ds:schemaRefs>
    <ds:schemaRef ds:uri="http://schemas.microsoft.com/sharepoint/v3/contenttype/forms"/>
  </ds:schemaRefs>
</ds:datastoreItem>
</file>

<file path=customXml/itemProps3.xml><?xml version="1.0" encoding="utf-8"?>
<ds:datastoreItem xmlns:ds="http://schemas.openxmlformats.org/officeDocument/2006/customXml" ds:itemID="{0D553010-635E-4B83-B36F-2D312196D55A}">
  <ds:schemaRefs>
    <ds:schemaRef ds:uri="http://schemas.microsoft.com/office/2006/metadata/properties"/>
    <ds:schemaRef ds:uri="04edefc3-ca0b-4d93-ba2a-df965b1dccff"/>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7bcb4512-6031-493c-a7ff-32f5d987df6c"/>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2018-10-10_AIN2018_FORATOMppt</Template>
  <TotalTime>6596</TotalTime>
  <Words>2775</Words>
  <Application>Microsoft Office PowerPoint</Application>
  <PresentationFormat>Custom</PresentationFormat>
  <Paragraphs>200</Paragraphs>
  <Slides>16</Slides>
  <Notes>15</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16</vt:i4>
      </vt:variant>
    </vt:vector>
  </HeadingPairs>
  <TitlesOfParts>
    <vt:vector size="32" baseType="lpstr">
      <vt:lpstr>굴림</vt:lpstr>
      <vt:lpstr>Aharoni</vt:lpstr>
      <vt:lpstr>Arial</vt:lpstr>
      <vt:lpstr>Arial Unicode MS</vt:lpstr>
      <vt:lpstr>Calibri</vt:lpstr>
      <vt:lpstr>Courier New</vt:lpstr>
      <vt:lpstr>Georgia</vt:lpstr>
      <vt:lpstr>Lato Black</vt:lpstr>
      <vt:lpstr>Lato Light</vt:lpstr>
      <vt:lpstr>Times New Roman</vt:lpstr>
      <vt:lpstr>Office Theme</vt:lpstr>
      <vt:lpstr>Contents Slide Master</vt:lpstr>
      <vt:lpstr>1_Cover and End Slide Master</vt:lpstr>
      <vt:lpstr>1_Contents Slide Master</vt:lpstr>
      <vt:lpstr>2_Contents Slide Master</vt:lpstr>
      <vt:lpstr>3_Contents Slide Master</vt:lpstr>
      <vt:lpstr>PowerPoint Presentation</vt:lpstr>
      <vt:lpstr>De ce energie nucleara in Romania?</vt:lpstr>
      <vt:lpstr>Inovatie in dezvoltarea sectorului energetic nuclear din Romania</vt:lpstr>
      <vt:lpstr>Extinderea duratei de viata CNE Cernavoda Unitatea 1</vt:lpstr>
      <vt:lpstr>Unitatile CANDU 3 &amp; 4 – CNE Cernavoda</vt:lpstr>
      <vt:lpstr>Instalatia de stocare a tritiului de la CNE Cernavoda (CTRF)</vt:lpstr>
      <vt:lpstr>Reactoarele Mici Modulare. Tehnologia NuScale Power Module™ </vt:lpstr>
      <vt:lpstr>Trasaturi  Inovative ale Tehnologiei NuScale* (1/2)</vt:lpstr>
      <vt:lpstr>Trasaturi  Inovative ale Tehnologiei NuScale** (2/2)</vt:lpstr>
      <vt:lpstr>Dezvoltarea NuScale Power Module™ in Romania (1/3)</vt:lpstr>
      <vt:lpstr>Dezvoltarea NuScale Power Module™ in Romania (2/3)</vt:lpstr>
      <vt:lpstr>Dezvoltarea NuScale Power Module™ in Romania (3/3)</vt:lpstr>
      <vt:lpstr> Simulator cu Scop Educational</vt:lpstr>
      <vt:lpstr> Cercetare-Dezvoltare Generatia IV SMR (1/2)</vt:lpstr>
      <vt:lpstr>Cercetare-Dezvoltare Generatia IV SMR (2/2)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Ludmila Tones</dc:creator>
  <cp:keywords>FORATOM</cp:keywords>
  <cp:lastModifiedBy>Chirica Teodor</cp:lastModifiedBy>
  <cp:revision>404</cp:revision>
  <cp:lastPrinted>2022-09-14T17:53:07Z</cp:lastPrinted>
  <dcterms:created xsi:type="dcterms:W3CDTF">2018-10-05T11:33:06Z</dcterms:created>
  <dcterms:modified xsi:type="dcterms:W3CDTF">2022-09-14T17:54:24Z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0x010100101BD7951F18394287CF56A7EF12029D</vt:lpwstr>
  </property>
  <property fmtid="{D5CDD505-2E9C-101B-9397-08002B2CF9AE}" pid="3" name="TaxKeyword">
    <vt:lpwstr>1;#FORATOM|bfb6c696-5025-45f8-b86f-06650ab089db</vt:lpwstr>
  </property>
</Properties>
</file>